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Franklin Gothic" panose="020B0604020202020204" charset="0"/>
      <p:bold r:id="rId36"/>
    </p:embeddedFont>
    <p:embeddedFont>
      <p:font typeface="Gill Sans" panose="020B0604020202020204" charset="0"/>
      <p:regular r:id="rId37"/>
      <p:bold r:id="rId38"/>
    </p:embeddedFont>
    <p:embeddedFont>
      <p:font typeface="Libre Franklin" pitchFamily="2" charset="0"/>
      <p:regular r:id="rId39"/>
      <p:bold r:id="rId40"/>
      <p:italic r:id="rId41"/>
      <p:boldItalic r:id="rId42"/>
    </p:embeddedFont>
    <p:embeddedFont>
      <p:font typeface="Ruge Boogie"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i/mRIr0xgtyrbFpcH+jLMbaJs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12"/>
        <p:cNvGrpSpPr/>
        <p:nvPr/>
      </p:nvGrpSpPr>
      <p:grpSpPr>
        <a:xfrm>
          <a:off x="0" y="0"/>
          <a:ext cx="0" cy="0"/>
          <a:chOff x="0" y="0"/>
          <a:chExt cx="0" cy="0"/>
        </a:xfrm>
      </p:grpSpPr>
      <p:sp>
        <p:nvSpPr>
          <p:cNvPr id="13" name="Google Shape;13;p30"/>
          <p:cNvSpPr txBox="1">
            <a:spLocks noGrp="1"/>
          </p:cNvSpPr>
          <p:nvPr>
            <p:ph type="ctrTitle"/>
          </p:nvPr>
        </p:nvSpPr>
        <p:spPr>
          <a:xfrm>
            <a:off x="6367054" y="2116182"/>
            <a:ext cx="5491571" cy="151401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 name="Google Shape;14;p30"/>
          <p:cNvGrpSpPr/>
          <p:nvPr/>
        </p:nvGrpSpPr>
        <p:grpSpPr>
          <a:xfrm>
            <a:off x="1" y="758752"/>
            <a:ext cx="6099248" cy="6099248"/>
            <a:chOff x="0" y="12289"/>
            <a:chExt cx="3550" cy="3551"/>
          </a:xfrm>
        </p:grpSpPr>
        <p:sp>
          <p:nvSpPr>
            <p:cNvPr id="15" name="Google Shape;15;p30"/>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6" name="Google Shape;16;p30"/>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7" name="Google Shape;17;p30"/>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8" name="Google Shape;18;p30"/>
          <p:cNvSpPr txBox="1">
            <a:spLocks noGrp="1"/>
          </p:cNvSpPr>
          <p:nvPr>
            <p:ph type="body" idx="1"/>
          </p:nvPr>
        </p:nvSpPr>
        <p:spPr>
          <a:xfrm>
            <a:off x="6367055" y="4549553"/>
            <a:ext cx="5491570" cy="9533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800"/>
              <a:buNone/>
              <a:defRPr sz="1800" b="0" i="0">
                <a:solidFill>
                  <a:schemeClr val="lt2"/>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9" name="Google Shape;19;p30"/>
          <p:cNvCxnSpPr/>
          <p:nvPr/>
        </p:nvCxnSpPr>
        <p:spPr>
          <a:xfrm>
            <a:off x="6367055" y="4252111"/>
            <a:ext cx="2133600" cy="3992"/>
          </a:xfrm>
          <a:prstGeom prst="straightConnector1">
            <a:avLst/>
          </a:prstGeom>
          <a:noFill/>
          <a:ln w="101600" cap="flat" cmpd="sng">
            <a:solidFill>
              <a:schemeClr val="lt2"/>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118"/>
        <p:cNvGrpSpPr/>
        <p:nvPr/>
      </p:nvGrpSpPr>
      <p:grpSpPr>
        <a:xfrm>
          <a:off x="0" y="0"/>
          <a:ext cx="0" cy="0"/>
          <a:chOff x="0" y="0"/>
          <a:chExt cx="0" cy="0"/>
        </a:xfrm>
      </p:grpSpPr>
      <p:sp>
        <p:nvSpPr>
          <p:cNvPr id="119" name="Google Shape;119;p39"/>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9"/>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9"/>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0" i="0">
                <a:solidFill>
                  <a:schemeClr val="dk1"/>
                </a:solidFill>
                <a:latin typeface="Libre Franklin"/>
                <a:ea typeface="Libre Franklin"/>
                <a:cs typeface="Libre Franklin"/>
                <a:sym typeface="Libre Franklin"/>
              </a:defRPr>
            </a:lvl1pPr>
            <a:lvl2pPr marL="0" marR="0" lvl="1" indent="0" algn="l">
              <a:spcBef>
                <a:spcPts val="0"/>
              </a:spcBef>
              <a:buNone/>
              <a:defRPr sz="1100" b="0" i="0">
                <a:solidFill>
                  <a:schemeClr val="dk1"/>
                </a:solidFill>
                <a:latin typeface="Libre Franklin"/>
                <a:ea typeface="Libre Franklin"/>
                <a:cs typeface="Libre Franklin"/>
                <a:sym typeface="Libre Franklin"/>
              </a:defRPr>
            </a:lvl2pPr>
            <a:lvl3pPr marL="0" marR="0" lvl="2" indent="0" algn="l">
              <a:spcBef>
                <a:spcPts val="0"/>
              </a:spcBef>
              <a:buNone/>
              <a:defRPr sz="1100" b="0" i="0">
                <a:solidFill>
                  <a:schemeClr val="dk1"/>
                </a:solidFill>
                <a:latin typeface="Libre Franklin"/>
                <a:ea typeface="Libre Franklin"/>
                <a:cs typeface="Libre Franklin"/>
                <a:sym typeface="Libre Franklin"/>
              </a:defRPr>
            </a:lvl3pPr>
            <a:lvl4pPr marL="0" marR="0" lvl="3" indent="0" algn="l">
              <a:spcBef>
                <a:spcPts val="0"/>
              </a:spcBef>
              <a:buNone/>
              <a:defRPr sz="1100" b="0" i="0">
                <a:solidFill>
                  <a:schemeClr val="dk1"/>
                </a:solidFill>
                <a:latin typeface="Libre Franklin"/>
                <a:ea typeface="Libre Franklin"/>
                <a:cs typeface="Libre Franklin"/>
                <a:sym typeface="Libre Franklin"/>
              </a:defRPr>
            </a:lvl4pPr>
            <a:lvl5pPr marL="0" marR="0" lvl="4" indent="0" algn="l">
              <a:spcBef>
                <a:spcPts val="0"/>
              </a:spcBef>
              <a:buNone/>
              <a:defRPr sz="1100" b="0" i="0">
                <a:solidFill>
                  <a:schemeClr val="dk1"/>
                </a:solidFill>
                <a:latin typeface="Libre Franklin"/>
                <a:ea typeface="Libre Franklin"/>
                <a:cs typeface="Libre Franklin"/>
                <a:sym typeface="Libre Franklin"/>
              </a:defRPr>
            </a:lvl5pPr>
            <a:lvl6pPr marL="0" marR="0" lvl="5" indent="0" algn="l">
              <a:spcBef>
                <a:spcPts val="0"/>
              </a:spcBef>
              <a:buNone/>
              <a:defRPr sz="1100" b="0" i="0">
                <a:solidFill>
                  <a:schemeClr val="dk1"/>
                </a:solidFill>
                <a:latin typeface="Libre Franklin"/>
                <a:ea typeface="Libre Franklin"/>
                <a:cs typeface="Libre Franklin"/>
                <a:sym typeface="Libre Franklin"/>
              </a:defRPr>
            </a:lvl6pPr>
            <a:lvl7pPr marL="0" marR="0" lvl="6" indent="0" algn="l">
              <a:spcBef>
                <a:spcPts val="0"/>
              </a:spcBef>
              <a:buNone/>
              <a:defRPr sz="1100" b="0" i="0">
                <a:solidFill>
                  <a:schemeClr val="dk1"/>
                </a:solidFill>
                <a:latin typeface="Libre Franklin"/>
                <a:ea typeface="Libre Franklin"/>
                <a:cs typeface="Libre Franklin"/>
                <a:sym typeface="Libre Franklin"/>
              </a:defRPr>
            </a:lvl7pPr>
            <a:lvl8pPr marL="0" marR="0" lvl="7" indent="0" algn="l">
              <a:spcBef>
                <a:spcPts val="0"/>
              </a:spcBef>
              <a:buNone/>
              <a:defRPr sz="1100" b="0" i="0">
                <a:solidFill>
                  <a:schemeClr val="dk1"/>
                </a:solidFill>
                <a:latin typeface="Libre Franklin"/>
                <a:ea typeface="Libre Franklin"/>
                <a:cs typeface="Libre Franklin"/>
                <a:sym typeface="Libre Franklin"/>
              </a:defRPr>
            </a:lvl8pPr>
            <a:lvl9pPr marL="0" marR="0" lvl="8" indent="0" algn="l">
              <a:spcBef>
                <a:spcPts val="0"/>
              </a:spcBef>
              <a:buNone/>
              <a:defRPr sz="1100" b="0" i="0">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122"/>
        <p:cNvGrpSpPr/>
        <p:nvPr/>
      </p:nvGrpSpPr>
      <p:grpSpPr>
        <a:xfrm>
          <a:off x="0" y="0"/>
          <a:ext cx="0" cy="0"/>
          <a:chOff x="0" y="0"/>
          <a:chExt cx="0" cy="0"/>
        </a:xfrm>
      </p:grpSpPr>
      <p:grpSp>
        <p:nvGrpSpPr>
          <p:cNvPr id="123" name="Google Shape;123;p40"/>
          <p:cNvGrpSpPr/>
          <p:nvPr/>
        </p:nvGrpSpPr>
        <p:grpSpPr>
          <a:xfrm rot="5400000" flipH="1">
            <a:off x="0" y="3900132"/>
            <a:ext cx="2959226" cy="2959226"/>
            <a:chOff x="0" y="12289"/>
            <a:chExt cx="3550" cy="3551"/>
          </a:xfrm>
        </p:grpSpPr>
        <p:sp>
          <p:nvSpPr>
            <p:cNvPr id="124" name="Google Shape;124;p40"/>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5" name="Google Shape;125;p40"/>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40"/>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27" name="Google Shape;127;p40"/>
          <p:cNvSpPr>
            <a:spLocks noGrp="1"/>
          </p:cNvSpPr>
          <p:nvPr>
            <p:ph type="pic" idx="2"/>
          </p:nvPr>
        </p:nvSpPr>
        <p:spPr>
          <a:xfrm>
            <a:off x="954268" y="2572883"/>
            <a:ext cx="2118245" cy="2037217"/>
          </a:xfrm>
          <a:prstGeom prst="rect">
            <a:avLst/>
          </a:prstGeom>
          <a:noFill/>
          <a:ln>
            <a:noFill/>
          </a:ln>
        </p:spPr>
      </p:sp>
      <p:sp>
        <p:nvSpPr>
          <p:cNvPr id="128" name="Google Shape;128;p40"/>
          <p:cNvSpPr txBox="1">
            <a:spLocks noGrp="1"/>
          </p:cNvSpPr>
          <p:nvPr>
            <p:ph type="title"/>
          </p:nvPr>
        </p:nvSpPr>
        <p:spPr>
          <a:xfrm>
            <a:off x="964022" y="879063"/>
            <a:ext cx="75322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29" name="Google Shape;129;p40"/>
          <p:cNvCxnSpPr/>
          <p:nvPr/>
        </p:nvCxnSpPr>
        <p:spPr>
          <a:xfrm>
            <a:off x="952500" y="1939108"/>
            <a:ext cx="2133600" cy="0"/>
          </a:xfrm>
          <a:prstGeom prst="straightConnector1">
            <a:avLst/>
          </a:prstGeom>
          <a:noFill/>
          <a:ln w="101600" cap="flat" cmpd="sng">
            <a:solidFill>
              <a:schemeClr val="lt1"/>
            </a:solidFill>
            <a:prstDash val="solid"/>
            <a:miter lim="800000"/>
            <a:headEnd type="none" w="sm" len="sm"/>
            <a:tailEnd type="none" w="sm" len="sm"/>
          </a:ln>
        </p:spPr>
      </p:cxnSp>
      <p:sp>
        <p:nvSpPr>
          <p:cNvPr id="130" name="Google Shape;130;p40"/>
          <p:cNvSpPr>
            <a:spLocks noGrp="1"/>
          </p:cNvSpPr>
          <p:nvPr>
            <p:ph type="pic" idx="3"/>
          </p:nvPr>
        </p:nvSpPr>
        <p:spPr>
          <a:xfrm>
            <a:off x="3658280" y="2572883"/>
            <a:ext cx="2118245" cy="2037217"/>
          </a:xfrm>
          <a:prstGeom prst="rect">
            <a:avLst/>
          </a:prstGeom>
          <a:noFill/>
          <a:ln>
            <a:noFill/>
          </a:ln>
        </p:spPr>
      </p:sp>
      <p:sp>
        <p:nvSpPr>
          <p:cNvPr id="131" name="Google Shape;131;p40"/>
          <p:cNvSpPr txBox="1">
            <a:spLocks noGrp="1"/>
          </p:cNvSpPr>
          <p:nvPr>
            <p:ph type="body" idx="1"/>
          </p:nvPr>
        </p:nvSpPr>
        <p:spPr>
          <a:xfrm>
            <a:off x="952500" y="5393169"/>
            <a:ext cx="2133600"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2" name="Google Shape;132;p40"/>
          <p:cNvSpPr txBox="1">
            <a:spLocks noGrp="1"/>
          </p:cNvSpPr>
          <p:nvPr>
            <p:ph type="body" idx="4"/>
          </p:nvPr>
        </p:nvSpPr>
        <p:spPr>
          <a:xfrm>
            <a:off x="952500" y="4986745"/>
            <a:ext cx="2133600"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3" name="Google Shape;133;p40"/>
          <p:cNvSpPr txBox="1">
            <a:spLocks noGrp="1"/>
          </p:cNvSpPr>
          <p:nvPr>
            <p:ph type="body" idx="5"/>
          </p:nvPr>
        </p:nvSpPr>
        <p:spPr>
          <a:xfrm>
            <a:off x="3663042" y="5393169"/>
            <a:ext cx="2128157"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4" name="Google Shape;134;p40"/>
          <p:cNvSpPr txBox="1">
            <a:spLocks noGrp="1"/>
          </p:cNvSpPr>
          <p:nvPr>
            <p:ph type="body" idx="6"/>
          </p:nvPr>
        </p:nvSpPr>
        <p:spPr>
          <a:xfrm>
            <a:off x="3663042" y="4986745"/>
            <a:ext cx="2128157"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5" name="Google Shape;135;p40"/>
          <p:cNvSpPr txBox="1">
            <a:spLocks noGrp="1"/>
          </p:cNvSpPr>
          <p:nvPr>
            <p:ph type="body" idx="7"/>
          </p:nvPr>
        </p:nvSpPr>
        <p:spPr>
          <a:xfrm>
            <a:off x="6367054" y="5393169"/>
            <a:ext cx="2129245"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6" name="Google Shape;136;p40"/>
          <p:cNvSpPr txBox="1">
            <a:spLocks noGrp="1"/>
          </p:cNvSpPr>
          <p:nvPr>
            <p:ph type="body" idx="8"/>
          </p:nvPr>
        </p:nvSpPr>
        <p:spPr>
          <a:xfrm>
            <a:off x="6367054" y="4986745"/>
            <a:ext cx="2129245"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7" name="Google Shape;137;p40"/>
          <p:cNvSpPr txBox="1">
            <a:spLocks noGrp="1"/>
          </p:cNvSpPr>
          <p:nvPr>
            <p:ph type="body" idx="9"/>
          </p:nvPr>
        </p:nvSpPr>
        <p:spPr>
          <a:xfrm>
            <a:off x="9110254" y="5393169"/>
            <a:ext cx="2129245"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8" name="Google Shape;138;p40"/>
          <p:cNvSpPr txBox="1">
            <a:spLocks noGrp="1"/>
          </p:cNvSpPr>
          <p:nvPr>
            <p:ph type="body" idx="13"/>
          </p:nvPr>
        </p:nvSpPr>
        <p:spPr>
          <a:xfrm>
            <a:off x="9110254" y="4986745"/>
            <a:ext cx="2129245"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grpSp>
        <p:nvGrpSpPr>
          <p:cNvPr id="139" name="Google Shape;139;p40"/>
          <p:cNvGrpSpPr/>
          <p:nvPr/>
        </p:nvGrpSpPr>
        <p:grpSpPr>
          <a:xfrm>
            <a:off x="6362700" y="0"/>
            <a:ext cx="5829298" cy="3235602"/>
            <a:chOff x="5612972" y="1"/>
            <a:chExt cx="6615961" cy="3672246"/>
          </a:xfrm>
        </p:grpSpPr>
        <p:sp>
          <p:nvSpPr>
            <p:cNvPr id="140" name="Google Shape;140;p40"/>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41" name="Google Shape;141;p40"/>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42" name="Google Shape;142;p40"/>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43" name="Google Shape;143;p40"/>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44" name="Google Shape;144;p40"/>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45" name="Google Shape;145;p40"/>
          <p:cNvSpPr>
            <a:spLocks noGrp="1"/>
          </p:cNvSpPr>
          <p:nvPr>
            <p:ph type="pic" idx="14"/>
          </p:nvPr>
        </p:nvSpPr>
        <p:spPr>
          <a:xfrm>
            <a:off x="6362292" y="2572883"/>
            <a:ext cx="2118245" cy="2037217"/>
          </a:xfrm>
          <a:prstGeom prst="rect">
            <a:avLst/>
          </a:prstGeom>
          <a:noFill/>
          <a:ln>
            <a:noFill/>
          </a:ln>
        </p:spPr>
      </p:sp>
      <p:sp>
        <p:nvSpPr>
          <p:cNvPr id="146" name="Google Shape;146;p40"/>
          <p:cNvSpPr>
            <a:spLocks noGrp="1"/>
          </p:cNvSpPr>
          <p:nvPr>
            <p:ph type="pic" idx="15"/>
          </p:nvPr>
        </p:nvSpPr>
        <p:spPr>
          <a:xfrm>
            <a:off x="9112023" y="2572883"/>
            <a:ext cx="2118245" cy="2037217"/>
          </a:xfrm>
          <a:prstGeom prst="rect">
            <a:avLst/>
          </a:prstGeom>
          <a:noFill/>
          <a:ln>
            <a:noFill/>
          </a:ln>
        </p:spPr>
      </p:sp>
      <p:sp>
        <p:nvSpPr>
          <p:cNvPr id="147" name="Google Shape;147;p40"/>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0"/>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50"/>
        <p:cNvGrpSpPr/>
        <p:nvPr/>
      </p:nvGrpSpPr>
      <p:grpSpPr>
        <a:xfrm>
          <a:off x="0" y="0"/>
          <a:ext cx="0" cy="0"/>
          <a:chOff x="0" y="0"/>
          <a:chExt cx="0" cy="0"/>
        </a:xfrm>
      </p:grpSpPr>
      <p:grpSp>
        <p:nvGrpSpPr>
          <p:cNvPr id="151" name="Google Shape;151;p43"/>
          <p:cNvGrpSpPr/>
          <p:nvPr/>
        </p:nvGrpSpPr>
        <p:grpSpPr>
          <a:xfrm>
            <a:off x="6362700" y="0"/>
            <a:ext cx="5829298" cy="3235602"/>
            <a:chOff x="5612972" y="1"/>
            <a:chExt cx="6615961" cy="3672246"/>
          </a:xfrm>
        </p:grpSpPr>
        <p:sp>
          <p:nvSpPr>
            <p:cNvPr id="152" name="Google Shape;152;p43"/>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3" name="Google Shape;153;p43"/>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4" name="Google Shape;154;p43"/>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5" name="Google Shape;155;p43"/>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56" name="Google Shape;156;p43"/>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57" name="Google Shape;157;p43"/>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58" name="Google Shape;158;p43"/>
          <p:cNvCxnSpPr/>
          <p:nvPr/>
        </p:nvCxnSpPr>
        <p:spPr>
          <a:xfrm>
            <a:off x="952500" y="1934655"/>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59" name="Google Shape;159;p43"/>
          <p:cNvSpPr txBox="1">
            <a:spLocks noGrp="1"/>
          </p:cNvSpPr>
          <p:nvPr>
            <p:ph type="body" idx="1"/>
          </p:nvPr>
        </p:nvSpPr>
        <p:spPr>
          <a:xfrm>
            <a:off x="952500" y="2818296"/>
            <a:ext cx="2133600" cy="369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0" name="Google Shape;160;p43"/>
          <p:cNvSpPr txBox="1">
            <a:spLocks noGrp="1"/>
          </p:cNvSpPr>
          <p:nvPr>
            <p:ph type="body" idx="2"/>
          </p:nvPr>
        </p:nvSpPr>
        <p:spPr>
          <a:xfrm>
            <a:off x="952500" y="2209800"/>
            <a:ext cx="2133600" cy="2058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61" name="Google Shape;161;p43"/>
          <p:cNvCxnSpPr/>
          <p:nvPr/>
        </p:nvCxnSpPr>
        <p:spPr>
          <a:xfrm>
            <a:off x="3663043"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62" name="Google Shape;162;p43"/>
          <p:cNvSpPr txBox="1">
            <a:spLocks noGrp="1"/>
          </p:cNvSpPr>
          <p:nvPr>
            <p:ph type="body" idx="3"/>
          </p:nvPr>
        </p:nvSpPr>
        <p:spPr>
          <a:xfrm>
            <a:off x="3663042" y="2818296"/>
            <a:ext cx="2128157" cy="369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3" name="Google Shape;163;p43"/>
          <p:cNvSpPr txBox="1">
            <a:spLocks noGrp="1"/>
          </p:cNvSpPr>
          <p:nvPr>
            <p:ph type="body" idx="4"/>
          </p:nvPr>
        </p:nvSpPr>
        <p:spPr>
          <a:xfrm>
            <a:off x="3663042" y="2209800"/>
            <a:ext cx="2128157" cy="2058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64" name="Google Shape;164;p43"/>
          <p:cNvCxnSpPr/>
          <p:nvPr/>
        </p:nvCxnSpPr>
        <p:spPr>
          <a:xfrm>
            <a:off x="952500" y="4248119"/>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65" name="Google Shape;165;p43"/>
          <p:cNvSpPr txBox="1">
            <a:spLocks noGrp="1"/>
          </p:cNvSpPr>
          <p:nvPr>
            <p:ph type="body" idx="5"/>
          </p:nvPr>
        </p:nvSpPr>
        <p:spPr>
          <a:xfrm>
            <a:off x="952500" y="5131299"/>
            <a:ext cx="2133600" cy="369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6" name="Google Shape;166;p43"/>
          <p:cNvSpPr txBox="1">
            <a:spLocks noGrp="1"/>
          </p:cNvSpPr>
          <p:nvPr>
            <p:ph type="body" idx="6"/>
          </p:nvPr>
        </p:nvSpPr>
        <p:spPr>
          <a:xfrm>
            <a:off x="952500" y="4522803"/>
            <a:ext cx="2133600" cy="2058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67" name="Google Shape;167;p43"/>
          <p:cNvCxnSpPr/>
          <p:nvPr/>
        </p:nvCxnSpPr>
        <p:spPr>
          <a:xfrm>
            <a:off x="3663043" y="4252111"/>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68" name="Google Shape;168;p43"/>
          <p:cNvSpPr txBox="1">
            <a:spLocks noGrp="1"/>
          </p:cNvSpPr>
          <p:nvPr>
            <p:ph type="body" idx="7"/>
          </p:nvPr>
        </p:nvSpPr>
        <p:spPr>
          <a:xfrm>
            <a:off x="3663042" y="5131299"/>
            <a:ext cx="2128157" cy="369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9" name="Google Shape;169;p43"/>
          <p:cNvSpPr txBox="1">
            <a:spLocks noGrp="1"/>
          </p:cNvSpPr>
          <p:nvPr>
            <p:ph type="body" idx="8"/>
          </p:nvPr>
        </p:nvSpPr>
        <p:spPr>
          <a:xfrm>
            <a:off x="3663042" y="4522803"/>
            <a:ext cx="2128157" cy="2058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70" name="Google Shape;170;p43"/>
          <p:cNvCxnSpPr/>
          <p:nvPr/>
        </p:nvCxnSpPr>
        <p:spPr>
          <a:xfrm>
            <a:off x="6367055" y="4252111"/>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71" name="Google Shape;171;p43"/>
          <p:cNvSpPr txBox="1">
            <a:spLocks noGrp="1"/>
          </p:cNvSpPr>
          <p:nvPr>
            <p:ph type="body" idx="9"/>
          </p:nvPr>
        </p:nvSpPr>
        <p:spPr>
          <a:xfrm>
            <a:off x="6367054" y="5131299"/>
            <a:ext cx="2129245" cy="369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2" name="Google Shape;172;p43"/>
          <p:cNvSpPr txBox="1">
            <a:spLocks noGrp="1"/>
          </p:cNvSpPr>
          <p:nvPr>
            <p:ph type="body" idx="13"/>
          </p:nvPr>
        </p:nvSpPr>
        <p:spPr>
          <a:xfrm>
            <a:off x="6367054" y="4522803"/>
            <a:ext cx="2129245" cy="2058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3" name="Google Shape;173;p43"/>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3"/>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3"/>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pic>
        <p:nvPicPr>
          <p:cNvPr id="176" name="Google Shape;176;p43" descr="Logo&#10;&#10;Description automatically generated"/>
          <p:cNvPicPr preferRelativeResize="0"/>
          <p:nvPr/>
        </p:nvPicPr>
        <p:blipFill rotWithShape="1">
          <a:blip r:embed="rId2">
            <a:alphaModFix/>
          </a:blip>
          <a:srcRect/>
          <a:stretch/>
        </p:blipFill>
        <p:spPr>
          <a:xfrm>
            <a:off x="9773516" y="6195699"/>
            <a:ext cx="2243147" cy="7095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bg>
      <p:bgPr>
        <a:solidFill>
          <a:schemeClr val="lt1"/>
        </a:solidFill>
        <a:effectLst/>
      </p:bgPr>
    </p:bg>
    <p:spTree>
      <p:nvGrpSpPr>
        <p:cNvPr id="1" name="Shape 177"/>
        <p:cNvGrpSpPr/>
        <p:nvPr/>
      </p:nvGrpSpPr>
      <p:grpSpPr>
        <a:xfrm>
          <a:off x="0" y="0"/>
          <a:ext cx="0" cy="0"/>
          <a:chOff x="0" y="0"/>
          <a:chExt cx="0" cy="0"/>
        </a:xfrm>
      </p:grpSpPr>
      <p:sp>
        <p:nvSpPr>
          <p:cNvPr id="178" name="Google Shape;178;p44"/>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4"/>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4"/>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4"/>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grpSp>
        <p:nvGrpSpPr>
          <p:cNvPr id="182" name="Google Shape;182;p44"/>
          <p:cNvGrpSpPr/>
          <p:nvPr/>
        </p:nvGrpSpPr>
        <p:grpSpPr>
          <a:xfrm rot="10800000">
            <a:off x="-1066276" y="4969565"/>
            <a:ext cx="3061252" cy="1888435"/>
            <a:chOff x="5612972" y="1"/>
            <a:chExt cx="6615961" cy="3672246"/>
          </a:xfrm>
        </p:grpSpPr>
        <p:sp>
          <p:nvSpPr>
            <p:cNvPr id="183" name="Google Shape;183;p44"/>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4" name="Google Shape;184;p44"/>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5" name="Google Shape;185;p44"/>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6" name="Google Shape;186;p44"/>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7" name="Google Shape;187;p44"/>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meline ">
  <p:cSld name="Timeline ">
    <p:bg>
      <p:bgPr>
        <a:solidFill>
          <a:schemeClr val="lt1"/>
        </a:solidFill>
        <a:effectLst/>
      </p:bgPr>
    </p:bg>
    <p:spTree>
      <p:nvGrpSpPr>
        <p:cNvPr id="1" name="Shape 188"/>
        <p:cNvGrpSpPr/>
        <p:nvPr/>
      </p:nvGrpSpPr>
      <p:grpSpPr>
        <a:xfrm>
          <a:off x="0" y="0"/>
          <a:ext cx="0" cy="0"/>
          <a:chOff x="0" y="0"/>
          <a:chExt cx="0" cy="0"/>
        </a:xfrm>
      </p:grpSpPr>
      <p:cxnSp>
        <p:nvCxnSpPr>
          <p:cNvPr id="189" name="Google Shape;189;p45"/>
          <p:cNvCxnSpPr/>
          <p:nvPr/>
        </p:nvCxnSpPr>
        <p:spPr>
          <a:xfrm flipH="1">
            <a:off x="1045959" y="2213783"/>
            <a:ext cx="2136"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190" name="Google Shape;190;p45"/>
          <p:cNvCxnSpPr/>
          <p:nvPr/>
        </p:nvCxnSpPr>
        <p:spPr>
          <a:xfrm flipH="1">
            <a:off x="6180493" y="2213783"/>
            <a:ext cx="11102"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191" name="Google Shape;191;p45"/>
          <p:cNvCxnSpPr/>
          <p:nvPr/>
        </p:nvCxnSpPr>
        <p:spPr>
          <a:xfrm flipH="1">
            <a:off x="8745623" y="3904712"/>
            <a:ext cx="2136"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192" name="Google Shape;192;p45"/>
          <p:cNvCxnSpPr/>
          <p:nvPr/>
        </p:nvCxnSpPr>
        <p:spPr>
          <a:xfrm flipH="1">
            <a:off x="3611089" y="3895941"/>
            <a:ext cx="2136" cy="1828800"/>
          </a:xfrm>
          <a:prstGeom prst="straightConnector1">
            <a:avLst/>
          </a:prstGeom>
          <a:noFill/>
          <a:ln w="165100" cap="flat" cmpd="sng">
            <a:solidFill>
              <a:schemeClr val="accent6"/>
            </a:solidFill>
            <a:prstDash val="solid"/>
            <a:miter lim="800000"/>
            <a:headEnd type="none" w="sm" len="sm"/>
            <a:tailEnd type="none" w="sm" len="sm"/>
          </a:ln>
        </p:spPr>
      </p:cxnSp>
      <p:sp>
        <p:nvSpPr>
          <p:cNvPr id="193" name="Google Shape;193;p45"/>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5"/>
          <p:cNvSpPr txBox="1">
            <a:spLocks noGrp="1"/>
          </p:cNvSpPr>
          <p:nvPr>
            <p:ph type="body" idx="1"/>
          </p:nvPr>
        </p:nvSpPr>
        <p:spPr>
          <a:xfrm>
            <a:off x="1296955" y="2934856"/>
            <a:ext cx="2133600"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5" name="Google Shape;195;p45"/>
          <p:cNvSpPr txBox="1">
            <a:spLocks noGrp="1"/>
          </p:cNvSpPr>
          <p:nvPr>
            <p:ph type="body" idx="2"/>
          </p:nvPr>
        </p:nvSpPr>
        <p:spPr>
          <a:xfrm>
            <a:off x="1296955" y="2568686"/>
            <a:ext cx="2133600"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6" name="Google Shape;196;p45"/>
          <p:cNvSpPr txBox="1">
            <a:spLocks noGrp="1"/>
          </p:cNvSpPr>
          <p:nvPr>
            <p:ph type="body" idx="3"/>
          </p:nvPr>
        </p:nvSpPr>
        <p:spPr>
          <a:xfrm>
            <a:off x="3897799" y="5087328"/>
            <a:ext cx="2133600"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7" name="Google Shape;197;p45"/>
          <p:cNvSpPr txBox="1">
            <a:spLocks noGrp="1"/>
          </p:cNvSpPr>
          <p:nvPr>
            <p:ph type="body" idx="4"/>
          </p:nvPr>
        </p:nvSpPr>
        <p:spPr>
          <a:xfrm>
            <a:off x="3897799" y="4701908"/>
            <a:ext cx="2133600"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8" name="Google Shape;198;p45"/>
          <p:cNvSpPr txBox="1">
            <a:spLocks noGrp="1"/>
          </p:cNvSpPr>
          <p:nvPr>
            <p:ph type="body" idx="5"/>
          </p:nvPr>
        </p:nvSpPr>
        <p:spPr>
          <a:xfrm>
            <a:off x="9001711" y="5087328"/>
            <a:ext cx="2133600"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9" name="Google Shape;199;p45"/>
          <p:cNvSpPr txBox="1">
            <a:spLocks noGrp="1"/>
          </p:cNvSpPr>
          <p:nvPr>
            <p:ph type="body" idx="6"/>
          </p:nvPr>
        </p:nvSpPr>
        <p:spPr>
          <a:xfrm>
            <a:off x="9001711" y="4701908"/>
            <a:ext cx="2133600"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0" name="Google Shape;200;p45"/>
          <p:cNvSpPr txBox="1">
            <a:spLocks noGrp="1"/>
          </p:cNvSpPr>
          <p:nvPr>
            <p:ph type="body" idx="7"/>
          </p:nvPr>
        </p:nvSpPr>
        <p:spPr>
          <a:xfrm>
            <a:off x="6438143" y="2934856"/>
            <a:ext cx="2133600" cy="36933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1" name="Google Shape;201;p45"/>
          <p:cNvSpPr txBox="1">
            <a:spLocks noGrp="1"/>
          </p:cNvSpPr>
          <p:nvPr>
            <p:ph type="body" idx="8"/>
          </p:nvPr>
        </p:nvSpPr>
        <p:spPr>
          <a:xfrm>
            <a:off x="6438143" y="2568686"/>
            <a:ext cx="2133600" cy="2058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202" name="Google Shape;202;p45"/>
          <p:cNvCxnSpPr/>
          <p:nvPr/>
        </p:nvCxnSpPr>
        <p:spPr>
          <a:xfrm>
            <a:off x="967689" y="3968780"/>
            <a:ext cx="10275477" cy="0"/>
          </a:xfrm>
          <a:prstGeom prst="straightConnector1">
            <a:avLst/>
          </a:prstGeom>
          <a:noFill/>
          <a:ln w="165100" cap="flat" cmpd="sng">
            <a:solidFill>
              <a:schemeClr val="accent3"/>
            </a:solidFill>
            <a:prstDash val="solid"/>
            <a:miter lim="800000"/>
            <a:headEnd type="none" w="sm" len="sm"/>
            <a:tailEnd type="none" w="sm" len="sm"/>
          </a:ln>
        </p:spPr>
      </p:cxnSp>
      <p:sp>
        <p:nvSpPr>
          <p:cNvPr id="203" name="Google Shape;203;p45"/>
          <p:cNvSpPr/>
          <p:nvPr/>
        </p:nvSpPr>
        <p:spPr>
          <a:xfrm>
            <a:off x="964323" y="3883241"/>
            <a:ext cx="163271" cy="16327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4" name="Google Shape;204;p45"/>
          <p:cNvSpPr/>
          <p:nvPr/>
        </p:nvSpPr>
        <p:spPr>
          <a:xfrm>
            <a:off x="3531590" y="3892012"/>
            <a:ext cx="163271" cy="16327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5" name="Google Shape;205;p45"/>
          <p:cNvSpPr/>
          <p:nvPr/>
        </p:nvSpPr>
        <p:spPr>
          <a:xfrm>
            <a:off x="6098857" y="3883241"/>
            <a:ext cx="163271" cy="16327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6" name="Google Shape;206;p45"/>
          <p:cNvSpPr/>
          <p:nvPr/>
        </p:nvSpPr>
        <p:spPr>
          <a:xfrm>
            <a:off x="8666124" y="3892012"/>
            <a:ext cx="163271" cy="16327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7" name="Google Shape;207;p45"/>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5"/>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5"/>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lt1"/>
        </a:solidFill>
        <a:effectLst/>
      </p:bgPr>
    </p:bg>
    <p:spTree>
      <p:nvGrpSpPr>
        <p:cNvPr id="1" name="Shape 210"/>
        <p:cNvGrpSpPr/>
        <p:nvPr/>
      </p:nvGrpSpPr>
      <p:grpSpPr>
        <a:xfrm>
          <a:off x="0" y="0"/>
          <a:ext cx="0" cy="0"/>
          <a:chOff x="0" y="0"/>
          <a:chExt cx="0" cy="0"/>
        </a:xfrm>
      </p:grpSpPr>
      <p:sp>
        <p:nvSpPr>
          <p:cNvPr id="211" name="Google Shape;211;p46"/>
          <p:cNvSpPr txBox="1">
            <a:spLocks noGrp="1"/>
          </p:cNvSpPr>
          <p:nvPr>
            <p:ph type="body" idx="1"/>
          </p:nvPr>
        </p:nvSpPr>
        <p:spPr>
          <a:xfrm>
            <a:off x="6896100" y="5102063"/>
            <a:ext cx="4914900" cy="58879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lt2"/>
              </a:buClr>
              <a:buSzPts val="1600"/>
              <a:buNone/>
              <a:defRPr sz="1600" b="0" i="0">
                <a:solidFill>
                  <a:schemeClr val="lt2"/>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2" name="Google Shape;212;p46"/>
          <p:cNvSpPr txBox="1">
            <a:spLocks noGrp="1"/>
          </p:cNvSpPr>
          <p:nvPr>
            <p:ph type="subTitle" idx="2"/>
          </p:nvPr>
        </p:nvSpPr>
        <p:spPr>
          <a:xfrm>
            <a:off x="6907623" y="3591098"/>
            <a:ext cx="4903377" cy="1057791"/>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1600"/>
              <a:buNone/>
              <a:defRPr sz="1600" b="0" i="0">
                <a:solidFill>
                  <a:schemeClr val="dk1"/>
                </a:solidFill>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13" name="Google Shape;213;p46"/>
          <p:cNvSpPr txBox="1">
            <a:spLocks noGrp="1"/>
          </p:cNvSpPr>
          <p:nvPr>
            <p:ph type="title"/>
          </p:nvPr>
        </p:nvSpPr>
        <p:spPr>
          <a:xfrm>
            <a:off x="6907623" y="2173658"/>
            <a:ext cx="49033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14" name="Google Shape;214;p46"/>
          <p:cNvCxnSpPr/>
          <p:nvPr/>
        </p:nvCxnSpPr>
        <p:spPr>
          <a:xfrm>
            <a:off x="6896100" y="3233703"/>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215" name="Google Shape;215;p46"/>
          <p:cNvSpPr>
            <a:spLocks noGrp="1"/>
          </p:cNvSpPr>
          <p:nvPr>
            <p:ph type="pic" idx="3"/>
          </p:nvPr>
        </p:nvSpPr>
        <p:spPr>
          <a:xfrm>
            <a:off x="0" y="0"/>
            <a:ext cx="6096000" cy="6858000"/>
          </a:xfrm>
          <a:prstGeom prst="rect">
            <a:avLst/>
          </a:prstGeom>
          <a:noFill/>
          <a:ln>
            <a:noFill/>
          </a:ln>
        </p:spPr>
      </p:sp>
      <p:grpSp>
        <p:nvGrpSpPr>
          <p:cNvPr id="216" name="Google Shape;216;p46"/>
          <p:cNvGrpSpPr/>
          <p:nvPr/>
        </p:nvGrpSpPr>
        <p:grpSpPr>
          <a:xfrm rot="10800000">
            <a:off x="8870040" y="0"/>
            <a:ext cx="3325208" cy="3325208"/>
            <a:chOff x="0" y="12289"/>
            <a:chExt cx="3550" cy="3551"/>
          </a:xfrm>
        </p:grpSpPr>
        <p:sp>
          <p:nvSpPr>
            <p:cNvPr id="217" name="Google Shape;217;p46"/>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18" name="Google Shape;218;p46"/>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19" name="Google Shape;219;p46"/>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0"/>
        <p:cNvGrpSpPr/>
        <p:nvPr/>
      </p:nvGrpSpPr>
      <p:grpSpPr>
        <a:xfrm>
          <a:off x="0" y="0"/>
          <a:ext cx="0" cy="0"/>
          <a:chOff x="0" y="0"/>
          <a:chExt cx="0" cy="0"/>
        </a:xfrm>
      </p:grpSpPr>
      <p:sp>
        <p:nvSpPr>
          <p:cNvPr id="221" name="Google Shape;221;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Franklin Gothic"/>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23" name="Google Shape;223;p47"/>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47"/>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47"/>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6"/>
        <p:cNvGrpSpPr/>
        <p:nvPr/>
      </p:nvGrpSpPr>
      <p:grpSpPr>
        <a:xfrm>
          <a:off x="0" y="0"/>
          <a:ext cx="0" cy="0"/>
          <a:chOff x="0" y="0"/>
          <a:chExt cx="0" cy="0"/>
        </a:xfrm>
      </p:grpSpPr>
      <p:sp>
        <p:nvSpPr>
          <p:cNvPr id="227" name="Google Shape;227;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Franklin Gothic"/>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29" name="Google Shape;229;p48"/>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8"/>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8"/>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232"/>
        <p:cNvGrpSpPr/>
        <p:nvPr/>
      </p:nvGrpSpPr>
      <p:grpSpPr>
        <a:xfrm>
          <a:off x="0" y="0"/>
          <a:ext cx="0" cy="0"/>
          <a:chOff x="0" y="0"/>
          <a:chExt cx="0" cy="0"/>
        </a:xfrm>
      </p:grpSpPr>
      <p:sp>
        <p:nvSpPr>
          <p:cNvPr id="233" name="Google Shape;233;p49"/>
          <p:cNvSpPr txBox="1">
            <a:spLocks noGrp="1"/>
          </p:cNvSpPr>
          <p:nvPr>
            <p:ph type="body" idx="1"/>
          </p:nvPr>
        </p:nvSpPr>
        <p:spPr>
          <a:xfrm>
            <a:off x="394313" y="326695"/>
            <a:ext cx="10560000" cy="76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4800"/>
              <a:buNone/>
              <a:defRPr sz="4800">
                <a:solidFill>
                  <a:srgbClr val="1C385B"/>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4" name="Google Shape;234;p49"/>
          <p:cNvSpPr txBox="1">
            <a:spLocks noGrp="1"/>
          </p:cNvSpPr>
          <p:nvPr>
            <p:ph type="body" idx="2"/>
          </p:nvPr>
        </p:nvSpPr>
        <p:spPr>
          <a:xfrm>
            <a:off x="394313" y="1105073"/>
            <a:ext cx="10560000" cy="57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3600"/>
              <a:buNone/>
              <a:defRPr sz="3600">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5" name="Google Shape;235;p49"/>
          <p:cNvSpPr txBox="1">
            <a:spLocks noGrp="1"/>
          </p:cNvSpPr>
          <p:nvPr>
            <p:ph type="body" idx="3"/>
          </p:nvPr>
        </p:nvSpPr>
        <p:spPr>
          <a:xfrm>
            <a:off x="394313" y="1702221"/>
            <a:ext cx="10560000" cy="43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1800"/>
              <a:buNone/>
              <a:defRPr sz="1800">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36" name="Google Shape;236;p49" descr="pasted-image.pdf"/>
          <p:cNvPicPr preferRelativeResize="0"/>
          <p:nvPr/>
        </p:nvPicPr>
        <p:blipFill rotWithShape="1">
          <a:blip r:embed="rId2">
            <a:alphaModFix/>
          </a:blip>
          <a:srcRect/>
          <a:stretch/>
        </p:blipFill>
        <p:spPr>
          <a:xfrm>
            <a:off x="396265" y="6213853"/>
            <a:ext cx="1272600" cy="480000"/>
          </a:xfrm>
          <a:prstGeom prst="rect">
            <a:avLst/>
          </a:prstGeom>
          <a:noFill/>
          <a:ln>
            <a:noFill/>
          </a:ln>
        </p:spPr>
      </p:pic>
      <p:sp>
        <p:nvSpPr>
          <p:cNvPr id="237" name="Google Shape;237;p49"/>
          <p:cNvSpPr txBox="1">
            <a:spLocks noGrp="1"/>
          </p:cNvSpPr>
          <p:nvPr>
            <p:ph type="sldNum" idx="12"/>
          </p:nvPr>
        </p:nvSpPr>
        <p:spPr>
          <a:xfrm>
            <a:off x="11638951" y="6360696"/>
            <a:ext cx="301933" cy="298471"/>
          </a:xfrm>
          <a:prstGeom prst="rect">
            <a:avLst/>
          </a:prstGeom>
          <a:noFill/>
          <a:ln>
            <a:noFill/>
          </a:ln>
        </p:spPr>
        <p:txBody>
          <a:bodyPr spcFirstLastPara="1" wrap="square" lIns="36000" tIns="36000" rIns="36000" bIns="36000" anchor="t" anchorCtr="0">
            <a:spAutoFit/>
          </a:bodyPr>
          <a:lstStyle>
            <a:lvl1pPr marL="0" lvl="0" indent="0" algn="r">
              <a:spcBef>
                <a:spcPts val="0"/>
              </a:spcBef>
              <a:buNone/>
              <a:defRPr sz="1467" b="0" i="0" u="none" strike="noStrike" cap="none">
                <a:solidFill>
                  <a:srgbClr val="1C385B"/>
                </a:solidFill>
                <a:latin typeface="Gill Sans"/>
                <a:ea typeface="Gill Sans"/>
                <a:cs typeface="Gill Sans"/>
                <a:sym typeface="Gill Sans"/>
              </a:defRPr>
            </a:lvl1pPr>
            <a:lvl2pPr marL="0" lvl="1" indent="0" algn="r">
              <a:spcBef>
                <a:spcPts val="0"/>
              </a:spcBef>
              <a:buNone/>
              <a:defRPr sz="1467" b="0" i="0" u="none" strike="noStrike" cap="none">
                <a:solidFill>
                  <a:srgbClr val="1C385B"/>
                </a:solidFill>
                <a:latin typeface="Gill Sans"/>
                <a:ea typeface="Gill Sans"/>
                <a:cs typeface="Gill Sans"/>
                <a:sym typeface="Gill Sans"/>
              </a:defRPr>
            </a:lvl2pPr>
            <a:lvl3pPr marL="0" lvl="2" indent="0" algn="r">
              <a:spcBef>
                <a:spcPts val="0"/>
              </a:spcBef>
              <a:buNone/>
              <a:defRPr sz="1467" b="0" i="0" u="none" strike="noStrike" cap="none">
                <a:solidFill>
                  <a:srgbClr val="1C385B"/>
                </a:solidFill>
                <a:latin typeface="Gill Sans"/>
                <a:ea typeface="Gill Sans"/>
                <a:cs typeface="Gill Sans"/>
                <a:sym typeface="Gill Sans"/>
              </a:defRPr>
            </a:lvl3pPr>
            <a:lvl4pPr marL="0" lvl="3" indent="0" algn="r">
              <a:spcBef>
                <a:spcPts val="0"/>
              </a:spcBef>
              <a:buNone/>
              <a:defRPr sz="1467" b="0" i="0" u="none" strike="noStrike" cap="none">
                <a:solidFill>
                  <a:srgbClr val="1C385B"/>
                </a:solidFill>
                <a:latin typeface="Gill Sans"/>
                <a:ea typeface="Gill Sans"/>
                <a:cs typeface="Gill Sans"/>
                <a:sym typeface="Gill Sans"/>
              </a:defRPr>
            </a:lvl4pPr>
            <a:lvl5pPr marL="0" lvl="4" indent="0" algn="r">
              <a:spcBef>
                <a:spcPts val="0"/>
              </a:spcBef>
              <a:buNone/>
              <a:defRPr sz="1467" b="0" i="0" u="none" strike="noStrike" cap="none">
                <a:solidFill>
                  <a:srgbClr val="1C385B"/>
                </a:solidFill>
                <a:latin typeface="Gill Sans"/>
                <a:ea typeface="Gill Sans"/>
                <a:cs typeface="Gill Sans"/>
                <a:sym typeface="Gill Sans"/>
              </a:defRPr>
            </a:lvl5pPr>
            <a:lvl6pPr marL="0" lvl="5" indent="0" algn="r">
              <a:spcBef>
                <a:spcPts val="0"/>
              </a:spcBef>
              <a:buNone/>
              <a:defRPr sz="1467" b="0" i="0" u="none" strike="noStrike" cap="none">
                <a:solidFill>
                  <a:srgbClr val="1C385B"/>
                </a:solidFill>
                <a:latin typeface="Gill Sans"/>
                <a:ea typeface="Gill Sans"/>
                <a:cs typeface="Gill Sans"/>
                <a:sym typeface="Gill Sans"/>
              </a:defRPr>
            </a:lvl6pPr>
            <a:lvl7pPr marL="0" lvl="6" indent="0" algn="r">
              <a:spcBef>
                <a:spcPts val="0"/>
              </a:spcBef>
              <a:buNone/>
              <a:defRPr sz="1467" b="0" i="0" u="none" strike="noStrike" cap="none">
                <a:solidFill>
                  <a:srgbClr val="1C385B"/>
                </a:solidFill>
                <a:latin typeface="Gill Sans"/>
                <a:ea typeface="Gill Sans"/>
                <a:cs typeface="Gill Sans"/>
                <a:sym typeface="Gill Sans"/>
              </a:defRPr>
            </a:lvl7pPr>
            <a:lvl8pPr marL="0" lvl="7" indent="0" algn="r">
              <a:spcBef>
                <a:spcPts val="0"/>
              </a:spcBef>
              <a:buNone/>
              <a:defRPr sz="1467" b="0" i="0" u="none" strike="noStrike" cap="none">
                <a:solidFill>
                  <a:srgbClr val="1C385B"/>
                </a:solidFill>
                <a:latin typeface="Gill Sans"/>
                <a:ea typeface="Gill Sans"/>
                <a:cs typeface="Gill Sans"/>
                <a:sym typeface="Gill Sans"/>
              </a:defRPr>
            </a:lvl8pPr>
            <a:lvl9pPr marL="0" lvl="8" indent="0" algn="r">
              <a:spcBef>
                <a:spcPts val="0"/>
              </a:spcBef>
              <a:buNone/>
              <a:defRPr sz="1467" b="0" i="0" u="none" strike="noStrike" cap="none">
                <a:solidFill>
                  <a:srgbClr val="1C38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hr-HR"/>
              <a:t>‹#›</a:t>
            </a:fld>
            <a:endParaRPr/>
          </a:p>
        </p:txBody>
      </p:sp>
      <p:sp>
        <p:nvSpPr>
          <p:cNvPr id="238" name="Google Shape;238;p49"/>
          <p:cNvSpPr txBox="1">
            <a:spLocks noGrp="1"/>
          </p:cNvSpPr>
          <p:nvPr>
            <p:ph type="body" idx="4"/>
          </p:nvPr>
        </p:nvSpPr>
        <p:spPr>
          <a:xfrm>
            <a:off x="394315" y="5631527"/>
            <a:ext cx="10560000" cy="288000"/>
          </a:xfrm>
          <a:prstGeom prst="rect">
            <a:avLst/>
          </a:prstGeom>
          <a:noFill/>
          <a:ln>
            <a:noFill/>
          </a:ln>
        </p:spPr>
        <p:txBody>
          <a:bodyPr spcFirstLastPara="1" wrap="square" lIns="91425" tIns="45700" rIns="91425" bIns="45700" anchor="t" anchorCtr="0">
            <a:normAutofit/>
          </a:bodyPr>
          <a:lstStyle>
            <a:lvl1pPr marL="457200" lvl="0" indent="-313245" algn="l">
              <a:lnSpc>
                <a:spcPct val="90000"/>
              </a:lnSpc>
              <a:spcBef>
                <a:spcPts val="1000"/>
              </a:spcBef>
              <a:spcAft>
                <a:spcPts val="0"/>
              </a:spcAft>
              <a:buClr>
                <a:srgbClr val="1C385B"/>
              </a:buClr>
              <a:buSzPts val="1333"/>
              <a:buChar char="•"/>
              <a:defRPr sz="1333">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9" name="Google Shape;239;p49"/>
          <p:cNvSpPr txBox="1">
            <a:spLocks noGrp="1"/>
          </p:cNvSpPr>
          <p:nvPr>
            <p:ph type="ftr" idx="11"/>
          </p:nvPr>
        </p:nvSpPr>
        <p:spPr>
          <a:xfrm>
            <a:off x="5752408" y="6104149"/>
            <a:ext cx="6251977" cy="384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467">
                <a:solidFill>
                  <a:srgbClr val="1C385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9"/>
          <p:cNvSpPr txBox="1">
            <a:spLocks noGrp="1"/>
          </p:cNvSpPr>
          <p:nvPr>
            <p:ph type="body" idx="5"/>
          </p:nvPr>
        </p:nvSpPr>
        <p:spPr>
          <a:xfrm>
            <a:off x="394313" y="2397221"/>
            <a:ext cx="10560000" cy="307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1C385B"/>
              </a:buClr>
              <a:buSzPts val="1600"/>
              <a:buNone/>
              <a:defRPr sz="1600">
                <a:solidFill>
                  <a:srgbClr val="1C385B"/>
                </a:solidFill>
                <a:latin typeface="Gill Sans"/>
                <a:ea typeface="Gill Sans"/>
                <a:cs typeface="Gill Sans"/>
                <a:sym typeface="Gill Sans"/>
              </a:defRPr>
            </a:lvl1pPr>
            <a:lvl2pPr marL="914400" lvl="1"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2pPr>
            <a:lvl3pPr marL="1371600" lvl="2"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3pPr>
            <a:lvl4pPr marL="1828800" lvl="3"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4pPr>
            <a:lvl5pPr marL="2286000" lvl="4"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Zwei Inhalte">
  <p:cSld name="Zwei Inhalte">
    <p:spTree>
      <p:nvGrpSpPr>
        <p:cNvPr id="1" name="Shape 241"/>
        <p:cNvGrpSpPr/>
        <p:nvPr/>
      </p:nvGrpSpPr>
      <p:grpSpPr>
        <a:xfrm>
          <a:off x="0" y="0"/>
          <a:ext cx="0" cy="0"/>
          <a:chOff x="0" y="0"/>
          <a:chExt cx="0" cy="0"/>
        </a:xfrm>
      </p:grpSpPr>
      <p:sp>
        <p:nvSpPr>
          <p:cNvPr id="242" name="Google Shape;242;p50"/>
          <p:cNvSpPr txBox="1">
            <a:spLocks noGrp="1"/>
          </p:cNvSpPr>
          <p:nvPr>
            <p:ph type="body" idx="1"/>
          </p:nvPr>
        </p:nvSpPr>
        <p:spPr>
          <a:xfrm>
            <a:off x="6088400" y="2397221"/>
            <a:ext cx="5280000" cy="307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1C385B"/>
              </a:buClr>
              <a:buSzPts val="1600"/>
              <a:buNone/>
              <a:defRPr sz="1600">
                <a:solidFill>
                  <a:srgbClr val="1C385B"/>
                </a:solidFill>
                <a:latin typeface="Gill Sans"/>
                <a:ea typeface="Gill Sans"/>
                <a:cs typeface="Gill Sans"/>
                <a:sym typeface="Gill Sans"/>
              </a:defRPr>
            </a:lvl1pPr>
            <a:lvl2pPr marL="914400" lvl="1"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2pPr>
            <a:lvl3pPr marL="1371600" lvl="2"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3pPr>
            <a:lvl4pPr marL="1828800" lvl="3"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4pPr>
            <a:lvl5pPr marL="2286000" lvl="4"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3" name="Google Shape;243;p50"/>
          <p:cNvSpPr txBox="1">
            <a:spLocks noGrp="1"/>
          </p:cNvSpPr>
          <p:nvPr>
            <p:ph type="body" idx="2"/>
          </p:nvPr>
        </p:nvSpPr>
        <p:spPr>
          <a:xfrm>
            <a:off x="394313" y="326695"/>
            <a:ext cx="10800000" cy="76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4800"/>
              <a:buNone/>
              <a:defRPr sz="4800">
                <a:solidFill>
                  <a:srgbClr val="1C385B"/>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4" name="Google Shape;244;p50"/>
          <p:cNvSpPr txBox="1">
            <a:spLocks noGrp="1"/>
          </p:cNvSpPr>
          <p:nvPr>
            <p:ph type="body" idx="3"/>
          </p:nvPr>
        </p:nvSpPr>
        <p:spPr>
          <a:xfrm>
            <a:off x="394313" y="1105073"/>
            <a:ext cx="10800000" cy="57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3600"/>
              <a:buNone/>
              <a:defRPr sz="3600">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5" name="Google Shape;245;p50"/>
          <p:cNvSpPr txBox="1">
            <a:spLocks noGrp="1"/>
          </p:cNvSpPr>
          <p:nvPr>
            <p:ph type="body" idx="4"/>
          </p:nvPr>
        </p:nvSpPr>
        <p:spPr>
          <a:xfrm>
            <a:off x="394313" y="1688044"/>
            <a:ext cx="10800000" cy="43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C385B"/>
              </a:buClr>
              <a:buSzPts val="1800"/>
              <a:buNone/>
              <a:defRPr sz="1800">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46" name="Google Shape;246;p50" descr="pasted-image.pdf"/>
          <p:cNvPicPr preferRelativeResize="0"/>
          <p:nvPr/>
        </p:nvPicPr>
        <p:blipFill rotWithShape="1">
          <a:blip r:embed="rId2">
            <a:alphaModFix/>
          </a:blip>
          <a:srcRect/>
          <a:stretch/>
        </p:blipFill>
        <p:spPr>
          <a:xfrm>
            <a:off x="396265" y="6213853"/>
            <a:ext cx="1272600" cy="480000"/>
          </a:xfrm>
          <a:prstGeom prst="rect">
            <a:avLst/>
          </a:prstGeom>
          <a:noFill/>
          <a:ln>
            <a:noFill/>
          </a:ln>
        </p:spPr>
      </p:pic>
      <p:sp>
        <p:nvSpPr>
          <p:cNvPr id="247" name="Google Shape;247;p50"/>
          <p:cNvSpPr txBox="1">
            <a:spLocks noGrp="1"/>
          </p:cNvSpPr>
          <p:nvPr>
            <p:ph type="ftr" idx="11"/>
          </p:nvPr>
        </p:nvSpPr>
        <p:spPr>
          <a:xfrm>
            <a:off x="5763491" y="6116849"/>
            <a:ext cx="6240893" cy="384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1C385B"/>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50"/>
          <p:cNvSpPr txBox="1">
            <a:spLocks noGrp="1"/>
          </p:cNvSpPr>
          <p:nvPr>
            <p:ph type="body" idx="5"/>
          </p:nvPr>
        </p:nvSpPr>
        <p:spPr>
          <a:xfrm>
            <a:off x="394315" y="5631527"/>
            <a:ext cx="10320000" cy="288000"/>
          </a:xfrm>
          <a:prstGeom prst="rect">
            <a:avLst/>
          </a:prstGeom>
          <a:noFill/>
          <a:ln>
            <a:noFill/>
          </a:ln>
        </p:spPr>
        <p:txBody>
          <a:bodyPr spcFirstLastPara="1" wrap="square" lIns="91425" tIns="45700" rIns="91425" bIns="45700" anchor="t" anchorCtr="0">
            <a:normAutofit/>
          </a:bodyPr>
          <a:lstStyle>
            <a:lvl1pPr marL="457200" lvl="0" indent="-313245" algn="l">
              <a:lnSpc>
                <a:spcPct val="90000"/>
              </a:lnSpc>
              <a:spcBef>
                <a:spcPts val="1000"/>
              </a:spcBef>
              <a:spcAft>
                <a:spcPts val="0"/>
              </a:spcAft>
              <a:buClr>
                <a:srgbClr val="1C385B"/>
              </a:buClr>
              <a:buSzPts val="1333"/>
              <a:buChar char="•"/>
              <a:defRPr sz="1333">
                <a:solidFill>
                  <a:srgbClr val="1C385B"/>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9" name="Google Shape;249;p50"/>
          <p:cNvSpPr txBox="1">
            <a:spLocks noGrp="1"/>
          </p:cNvSpPr>
          <p:nvPr>
            <p:ph type="sldNum" idx="12"/>
          </p:nvPr>
        </p:nvSpPr>
        <p:spPr>
          <a:xfrm>
            <a:off x="11638951" y="6360696"/>
            <a:ext cx="301933" cy="298471"/>
          </a:xfrm>
          <a:prstGeom prst="rect">
            <a:avLst/>
          </a:prstGeom>
          <a:noFill/>
          <a:ln>
            <a:noFill/>
          </a:ln>
        </p:spPr>
        <p:txBody>
          <a:bodyPr spcFirstLastPara="1" wrap="square" lIns="36000" tIns="36000" rIns="36000" bIns="36000" anchor="t" anchorCtr="0">
            <a:spAutoFit/>
          </a:bodyPr>
          <a:lstStyle>
            <a:lvl1pPr marL="0" lvl="0" indent="0" algn="r">
              <a:spcBef>
                <a:spcPts val="0"/>
              </a:spcBef>
              <a:buNone/>
              <a:defRPr sz="1467" b="0" i="0" u="none" strike="noStrike" cap="none">
                <a:solidFill>
                  <a:srgbClr val="1C385B"/>
                </a:solidFill>
                <a:latin typeface="Gill Sans"/>
                <a:ea typeface="Gill Sans"/>
                <a:cs typeface="Gill Sans"/>
                <a:sym typeface="Gill Sans"/>
              </a:defRPr>
            </a:lvl1pPr>
            <a:lvl2pPr marL="0" lvl="1" indent="0" algn="r">
              <a:spcBef>
                <a:spcPts val="0"/>
              </a:spcBef>
              <a:buNone/>
              <a:defRPr sz="1467" b="0" i="0" u="none" strike="noStrike" cap="none">
                <a:solidFill>
                  <a:srgbClr val="1C385B"/>
                </a:solidFill>
                <a:latin typeface="Gill Sans"/>
                <a:ea typeface="Gill Sans"/>
                <a:cs typeface="Gill Sans"/>
                <a:sym typeface="Gill Sans"/>
              </a:defRPr>
            </a:lvl2pPr>
            <a:lvl3pPr marL="0" lvl="2" indent="0" algn="r">
              <a:spcBef>
                <a:spcPts val="0"/>
              </a:spcBef>
              <a:buNone/>
              <a:defRPr sz="1467" b="0" i="0" u="none" strike="noStrike" cap="none">
                <a:solidFill>
                  <a:srgbClr val="1C385B"/>
                </a:solidFill>
                <a:latin typeface="Gill Sans"/>
                <a:ea typeface="Gill Sans"/>
                <a:cs typeface="Gill Sans"/>
                <a:sym typeface="Gill Sans"/>
              </a:defRPr>
            </a:lvl3pPr>
            <a:lvl4pPr marL="0" lvl="3" indent="0" algn="r">
              <a:spcBef>
                <a:spcPts val="0"/>
              </a:spcBef>
              <a:buNone/>
              <a:defRPr sz="1467" b="0" i="0" u="none" strike="noStrike" cap="none">
                <a:solidFill>
                  <a:srgbClr val="1C385B"/>
                </a:solidFill>
                <a:latin typeface="Gill Sans"/>
                <a:ea typeface="Gill Sans"/>
                <a:cs typeface="Gill Sans"/>
                <a:sym typeface="Gill Sans"/>
              </a:defRPr>
            </a:lvl4pPr>
            <a:lvl5pPr marL="0" lvl="4" indent="0" algn="r">
              <a:spcBef>
                <a:spcPts val="0"/>
              </a:spcBef>
              <a:buNone/>
              <a:defRPr sz="1467" b="0" i="0" u="none" strike="noStrike" cap="none">
                <a:solidFill>
                  <a:srgbClr val="1C385B"/>
                </a:solidFill>
                <a:latin typeface="Gill Sans"/>
                <a:ea typeface="Gill Sans"/>
                <a:cs typeface="Gill Sans"/>
                <a:sym typeface="Gill Sans"/>
              </a:defRPr>
            </a:lvl5pPr>
            <a:lvl6pPr marL="0" lvl="5" indent="0" algn="r">
              <a:spcBef>
                <a:spcPts val="0"/>
              </a:spcBef>
              <a:buNone/>
              <a:defRPr sz="1467" b="0" i="0" u="none" strike="noStrike" cap="none">
                <a:solidFill>
                  <a:srgbClr val="1C385B"/>
                </a:solidFill>
                <a:latin typeface="Gill Sans"/>
                <a:ea typeface="Gill Sans"/>
                <a:cs typeface="Gill Sans"/>
                <a:sym typeface="Gill Sans"/>
              </a:defRPr>
            </a:lvl6pPr>
            <a:lvl7pPr marL="0" lvl="6" indent="0" algn="r">
              <a:spcBef>
                <a:spcPts val="0"/>
              </a:spcBef>
              <a:buNone/>
              <a:defRPr sz="1467" b="0" i="0" u="none" strike="noStrike" cap="none">
                <a:solidFill>
                  <a:srgbClr val="1C385B"/>
                </a:solidFill>
                <a:latin typeface="Gill Sans"/>
                <a:ea typeface="Gill Sans"/>
                <a:cs typeface="Gill Sans"/>
                <a:sym typeface="Gill Sans"/>
              </a:defRPr>
            </a:lvl7pPr>
            <a:lvl8pPr marL="0" lvl="7" indent="0" algn="r">
              <a:spcBef>
                <a:spcPts val="0"/>
              </a:spcBef>
              <a:buNone/>
              <a:defRPr sz="1467" b="0" i="0" u="none" strike="noStrike" cap="none">
                <a:solidFill>
                  <a:srgbClr val="1C385B"/>
                </a:solidFill>
                <a:latin typeface="Gill Sans"/>
                <a:ea typeface="Gill Sans"/>
                <a:cs typeface="Gill Sans"/>
                <a:sym typeface="Gill Sans"/>
              </a:defRPr>
            </a:lvl8pPr>
            <a:lvl9pPr marL="0" lvl="8" indent="0" algn="r">
              <a:spcBef>
                <a:spcPts val="0"/>
              </a:spcBef>
              <a:buNone/>
              <a:defRPr sz="1467" b="0" i="0" u="none" strike="noStrike" cap="none">
                <a:solidFill>
                  <a:srgbClr val="1C38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hr-HR"/>
              <a:t>‹#›</a:t>
            </a:fld>
            <a:endParaRPr/>
          </a:p>
        </p:txBody>
      </p:sp>
      <p:sp>
        <p:nvSpPr>
          <p:cNvPr id="250" name="Google Shape;250;p50"/>
          <p:cNvSpPr txBox="1">
            <a:spLocks noGrp="1"/>
          </p:cNvSpPr>
          <p:nvPr>
            <p:ph type="body" idx="6"/>
          </p:nvPr>
        </p:nvSpPr>
        <p:spPr>
          <a:xfrm>
            <a:off x="394313" y="2397221"/>
            <a:ext cx="5280000" cy="307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1C385B"/>
              </a:buClr>
              <a:buSzPts val="1600"/>
              <a:buNone/>
              <a:defRPr sz="1600">
                <a:solidFill>
                  <a:srgbClr val="1C385B"/>
                </a:solidFill>
                <a:latin typeface="Gill Sans"/>
                <a:ea typeface="Gill Sans"/>
                <a:cs typeface="Gill Sans"/>
                <a:sym typeface="Gill Sans"/>
              </a:defRPr>
            </a:lvl1pPr>
            <a:lvl2pPr marL="914400" lvl="1"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2pPr>
            <a:lvl3pPr marL="1371600" lvl="2"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3pPr>
            <a:lvl4pPr marL="1828800" lvl="3"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4pPr>
            <a:lvl5pPr marL="2286000" lvl="4" indent="-340360" algn="l">
              <a:lnSpc>
                <a:spcPct val="90000"/>
              </a:lnSpc>
              <a:spcBef>
                <a:spcPts val="0"/>
              </a:spcBef>
              <a:spcAft>
                <a:spcPts val="0"/>
              </a:spcAft>
              <a:buClr>
                <a:srgbClr val="1C385B"/>
              </a:buClr>
              <a:buSzPts val="1760"/>
              <a:buFont typeface="Arial"/>
              <a:buChar char="•"/>
              <a:defRPr sz="1600">
                <a:solidFill>
                  <a:srgbClr val="1C385B"/>
                </a:solidFill>
                <a:latin typeface="Gill Sans"/>
                <a:ea typeface="Gill Sans"/>
                <a:cs typeface="Gill Sans"/>
                <a:sym typeface="Gill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mmary ">
  <p:cSld name="Summary ">
    <p:bg>
      <p:bgPr>
        <a:solidFill>
          <a:schemeClr val="lt1"/>
        </a:soli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2" name="Google Shape;22;p31"/>
          <p:cNvCxnSpPr/>
          <p:nvPr/>
        </p:nvCxnSpPr>
        <p:spPr>
          <a:xfrm>
            <a:off x="952500"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23" name="Google Shape;23;p31"/>
          <p:cNvSpPr txBox="1">
            <a:spLocks noGrp="1"/>
          </p:cNvSpPr>
          <p:nvPr>
            <p:ph type="body" idx="1"/>
          </p:nvPr>
        </p:nvSpPr>
        <p:spPr>
          <a:xfrm>
            <a:off x="952500" y="2656904"/>
            <a:ext cx="4838700" cy="574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grpSp>
        <p:nvGrpSpPr>
          <p:cNvPr id="24" name="Google Shape;24;p31"/>
          <p:cNvGrpSpPr/>
          <p:nvPr/>
        </p:nvGrpSpPr>
        <p:grpSpPr>
          <a:xfrm rot="10800000">
            <a:off x="8870040" y="0"/>
            <a:ext cx="3325208" cy="3325208"/>
            <a:chOff x="0" y="12289"/>
            <a:chExt cx="3550" cy="3551"/>
          </a:xfrm>
        </p:grpSpPr>
        <p:sp>
          <p:nvSpPr>
            <p:cNvPr id="25" name="Google Shape;25;p3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 name="Google Shape;26;p3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 name="Google Shape;27;p3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8" name="Google Shape;28;p31"/>
          <p:cNvSpPr txBox="1">
            <a:spLocks noGrp="1"/>
          </p:cNvSpPr>
          <p:nvPr>
            <p:ph type="body" idx="2"/>
          </p:nvPr>
        </p:nvSpPr>
        <p:spPr>
          <a:xfrm>
            <a:off x="952500" y="2286000"/>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31"/>
          <p:cNvSpPr txBox="1">
            <a:spLocks noGrp="1"/>
          </p:cNvSpPr>
          <p:nvPr>
            <p:ph type="body" idx="3"/>
          </p:nvPr>
        </p:nvSpPr>
        <p:spPr>
          <a:xfrm>
            <a:off x="953655" y="3841846"/>
            <a:ext cx="4838700" cy="6367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31"/>
          <p:cNvSpPr txBox="1">
            <a:spLocks noGrp="1"/>
          </p:cNvSpPr>
          <p:nvPr>
            <p:ph type="body" idx="4"/>
          </p:nvPr>
        </p:nvSpPr>
        <p:spPr>
          <a:xfrm>
            <a:off x="953655" y="3470942"/>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1" name="Google Shape;31;p31"/>
          <p:cNvSpPr txBox="1">
            <a:spLocks noGrp="1"/>
          </p:cNvSpPr>
          <p:nvPr>
            <p:ph type="body" idx="5"/>
          </p:nvPr>
        </p:nvSpPr>
        <p:spPr>
          <a:xfrm>
            <a:off x="952500" y="5017901"/>
            <a:ext cx="4838700" cy="9083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31"/>
          <p:cNvSpPr txBox="1">
            <a:spLocks noGrp="1"/>
          </p:cNvSpPr>
          <p:nvPr>
            <p:ph type="body" idx="6"/>
          </p:nvPr>
        </p:nvSpPr>
        <p:spPr>
          <a:xfrm>
            <a:off x="952500" y="4646997"/>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31"/>
          <p:cNvSpPr txBox="1">
            <a:spLocks noGrp="1"/>
          </p:cNvSpPr>
          <p:nvPr>
            <p:ph type="body" idx="7"/>
          </p:nvPr>
        </p:nvSpPr>
        <p:spPr>
          <a:xfrm>
            <a:off x="6399647" y="2656904"/>
            <a:ext cx="4838700" cy="574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31"/>
          <p:cNvSpPr txBox="1">
            <a:spLocks noGrp="1"/>
          </p:cNvSpPr>
          <p:nvPr>
            <p:ph type="body" idx="8"/>
          </p:nvPr>
        </p:nvSpPr>
        <p:spPr>
          <a:xfrm>
            <a:off x="6399647" y="2286000"/>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31"/>
          <p:cNvSpPr txBox="1">
            <a:spLocks noGrp="1"/>
          </p:cNvSpPr>
          <p:nvPr>
            <p:ph type="body" idx="9"/>
          </p:nvPr>
        </p:nvSpPr>
        <p:spPr>
          <a:xfrm>
            <a:off x="6399647" y="3841846"/>
            <a:ext cx="4838700" cy="9083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31"/>
          <p:cNvSpPr txBox="1">
            <a:spLocks noGrp="1"/>
          </p:cNvSpPr>
          <p:nvPr>
            <p:ph type="body" idx="13"/>
          </p:nvPr>
        </p:nvSpPr>
        <p:spPr>
          <a:xfrm>
            <a:off x="6399647" y="3470942"/>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31"/>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0" name="Google Shape;260;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263"/>
        <p:cNvGrpSpPr/>
        <p:nvPr/>
      </p:nvGrpSpPr>
      <p:grpSpPr>
        <a:xfrm>
          <a:off x="0" y="0"/>
          <a:ext cx="0" cy="0"/>
          <a:chOff x="0" y="0"/>
          <a:chExt cx="0" cy="0"/>
        </a:xfrm>
      </p:grpSpPr>
      <p:sp>
        <p:nvSpPr>
          <p:cNvPr id="264" name="Google Shape;264;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66" name="Google Shape;266;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aglavlje sekcije" type="secHead">
  <p:cSld name="SECTION_HEADER">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5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2" name="Google Shape;272;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275"/>
        <p:cNvGrpSpPr/>
        <p:nvPr/>
      </p:nvGrpSpPr>
      <p:grpSpPr>
        <a:xfrm>
          <a:off x="0" y="0"/>
          <a:ext cx="0" cy="0"/>
          <a:chOff x="0" y="0"/>
          <a:chExt cx="0" cy="0"/>
        </a:xfrm>
      </p:grpSpPr>
      <p:sp>
        <p:nvSpPr>
          <p:cNvPr id="276" name="Google Shape;276;p5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9" name="Google Shape;279;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282"/>
        <p:cNvGrpSpPr/>
        <p:nvPr/>
      </p:nvGrpSpPr>
      <p:grpSpPr>
        <a:xfrm>
          <a:off x="0" y="0"/>
          <a:ext cx="0" cy="0"/>
          <a:chOff x="0" y="0"/>
          <a:chExt cx="0" cy="0"/>
        </a:xfrm>
      </p:grpSpPr>
      <p:sp>
        <p:nvSpPr>
          <p:cNvPr id="283" name="Google Shape;283;p5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5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5" name="Google Shape;285;p5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6" name="Google Shape;286;p5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7" name="Google Shape;287;p5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8" name="Google Shape;288;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291"/>
        <p:cNvGrpSpPr/>
        <p:nvPr/>
      </p:nvGrpSpPr>
      <p:grpSpPr>
        <a:xfrm>
          <a:off x="0" y="0"/>
          <a:ext cx="0" cy="0"/>
          <a:chOff x="0" y="0"/>
          <a:chExt cx="0" cy="0"/>
        </a:xfrm>
      </p:grpSpPr>
      <p:sp>
        <p:nvSpPr>
          <p:cNvPr id="292" name="Google Shape;292;p5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296"/>
        <p:cNvGrpSpPr/>
        <p:nvPr/>
      </p:nvGrpSpPr>
      <p:grpSpPr>
        <a:xfrm>
          <a:off x="0" y="0"/>
          <a:ext cx="0" cy="0"/>
          <a:chOff x="0" y="0"/>
          <a:chExt cx="0" cy="0"/>
        </a:xfrm>
      </p:grpSpPr>
      <p:sp>
        <p:nvSpPr>
          <p:cNvPr id="297" name="Google Shape;297;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300"/>
        <p:cNvGrpSpPr/>
        <p:nvPr/>
      </p:nvGrpSpPr>
      <p:grpSpPr>
        <a:xfrm>
          <a:off x="0" y="0"/>
          <a:ext cx="0" cy="0"/>
          <a:chOff x="0" y="0"/>
          <a:chExt cx="0" cy="0"/>
        </a:xfrm>
      </p:grpSpPr>
      <p:sp>
        <p:nvSpPr>
          <p:cNvPr id="301" name="Google Shape;301;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5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303" name="Google Shape;303;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04" name="Google Shape;304;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307"/>
        <p:cNvGrpSpPr/>
        <p:nvPr/>
      </p:nvGrpSpPr>
      <p:grpSpPr>
        <a:xfrm>
          <a:off x="0" y="0"/>
          <a:ext cx="0" cy="0"/>
          <a:chOff x="0" y="0"/>
          <a:chExt cx="0" cy="0"/>
        </a:xfrm>
      </p:grpSpPr>
      <p:sp>
        <p:nvSpPr>
          <p:cNvPr id="308" name="Google Shape;308;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58"/>
          <p:cNvSpPr>
            <a:spLocks noGrp="1"/>
          </p:cNvSpPr>
          <p:nvPr>
            <p:ph type="pic" idx="2"/>
          </p:nvPr>
        </p:nvSpPr>
        <p:spPr>
          <a:xfrm>
            <a:off x="5183188" y="987427"/>
            <a:ext cx="6172200" cy="4873625"/>
          </a:xfrm>
          <a:prstGeom prst="rect">
            <a:avLst/>
          </a:prstGeom>
          <a:noFill/>
          <a:ln>
            <a:noFill/>
          </a:ln>
        </p:spPr>
      </p:sp>
      <p:sp>
        <p:nvSpPr>
          <p:cNvPr id="310" name="Google Shape;310;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11" name="Google Shape;311;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314"/>
        <p:cNvGrpSpPr/>
        <p:nvPr/>
      </p:nvGrpSpPr>
      <p:grpSpPr>
        <a:xfrm>
          <a:off x="0" y="0"/>
          <a:ext cx="0" cy="0"/>
          <a:chOff x="0" y="0"/>
          <a:chExt cx="0" cy="0"/>
        </a:xfrm>
      </p:grpSpPr>
      <p:sp>
        <p:nvSpPr>
          <p:cNvPr id="315" name="Google Shape;315;p5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7" name="Google Shape;317;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
  <p:cSld name="3 col">
    <p:bg>
      <p:bgPr>
        <a:solidFill>
          <a:schemeClr val="lt1"/>
        </a:solidFill>
        <a:effectLst/>
      </p:bgPr>
    </p:bg>
    <p:spTree>
      <p:nvGrpSpPr>
        <p:cNvPr id="1" name="Shape 40"/>
        <p:cNvGrpSpPr/>
        <p:nvPr/>
      </p:nvGrpSpPr>
      <p:grpSpPr>
        <a:xfrm>
          <a:off x="0" y="0"/>
          <a:ext cx="0" cy="0"/>
          <a:chOff x="0" y="0"/>
          <a:chExt cx="0" cy="0"/>
        </a:xfrm>
      </p:grpSpPr>
      <p:grpSp>
        <p:nvGrpSpPr>
          <p:cNvPr id="41" name="Google Shape;41;p32"/>
          <p:cNvGrpSpPr/>
          <p:nvPr/>
        </p:nvGrpSpPr>
        <p:grpSpPr>
          <a:xfrm rot="5400000" flipH="1">
            <a:off x="0" y="3900132"/>
            <a:ext cx="2959226" cy="2959226"/>
            <a:chOff x="0" y="12289"/>
            <a:chExt cx="3550" cy="3551"/>
          </a:xfrm>
        </p:grpSpPr>
        <p:sp>
          <p:nvSpPr>
            <p:cNvPr id="42" name="Google Shape;42;p3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3" name="Google Shape;43;p3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4" name="Google Shape;44;p3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5" name="Google Shape;45;p32"/>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6" name="Google Shape;46;p32"/>
          <p:cNvCxnSpPr/>
          <p:nvPr/>
        </p:nvCxnSpPr>
        <p:spPr>
          <a:xfrm>
            <a:off x="952500"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47" name="Google Shape;47;p32"/>
          <p:cNvSpPr txBox="1">
            <a:spLocks noGrp="1"/>
          </p:cNvSpPr>
          <p:nvPr>
            <p:ph type="body" idx="1"/>
          </p:nvPr>
        </p:nvSpPr>
        <p:spPr>
          <a:xfrm>
            <a:off x="952500" y="2300156"/>
            <a:ext cx="3036477" cy="40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8" name="Google Shape;48;p32"/>
          <p:cNvSpPr txBox="1">
            <a:spLocks noGrp="1"/>
          </p:cNvSpPr>
          <p:nvPr>
            <p:ph type="body" idx="2"/>
          </p:nvPr>
        </p:nvSpPr>
        <p:spPr>
          <a:xfrm>
            <a:off x="952500" y="2799146"/>
            <a:ext cx="3036477" cy="194213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32"/>
          <p:cNvSpPr txBox="1">
            <a:spLocks noGrp="1"/>
          </p:cNvSpPr>
          <p:nvPr>
            <p:ph type="body" idx="3"/>
          </p:nvPr>
        </p:nvSpPr>
        <p:spPr>
          <a:xfrm>
            <a:off x="4569372" y="2300156"/>
            <a:ext cx="3036477" cy="40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0" name="Google Shape;50;p32"/>
          <p:cNvSpPr txBox="1">
            <a:spLocks noGrp="1"/>
          </p:cNvSpPr>
          <p:nvPr>
            <p:ph type="body" idx="4"/>
          </p:nvPr>
        </p:nvSpPr>
        <p:spPr>
          <a:xfrm>
            <a:off x="4569372" y="2799146"/>
            <a:ext cx="3050628" cy="194213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32"/>
          <p:cNvSpPr txBox="1">
            <a:spLocks noGrp="1"/>
          </p:cNvSpPr>
          <p:nvPr>
            <p:ph type="body" idx="5"/>
          </p:nvPr>
        </p:nvSpPr>
        <p:spPr>
          <a:xfrm>
            <a:off x="8187017" y="2300156"/>
            <a:ext cx="3036477" cy="40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2" name="Google Shape;52;p32"/>
          <p:cNvSpPr txBox="1">
            <a:spLocks noGrp="1"/>
          </p:cNvSpPr>
          <p:nvPr>
            <p:ph type="body" idx="6"/>
          </p:nvPr>
        </p:nvSpPr>
        <p:spPr>
          <a:xfrm>
            <a:off x="8187017" y="2799146"/>
            <a:ext cx="3036477" cy="194213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3" name="Google Shape;53;p32"/>
          <p:cNvCxnSpPr/>
          <p:nvPr/>
        </p:nvCxnSpPr>
        <p:spPr>
          <a:xfrm>
            <a:off x="4569372" y="1939108"/>
            <a:ext cx="2133600" cy="3992"/>
          </a:xfrm>
          <a:prstGeom prst="straightConnector1">
            <a:avLst/>
          </a:prstGeom>
          <a:noFill/>
          <a:ln w="101600" cap="flat" cmpd="sng">
            <a:solidFill>
              <a:schemeClr val="lt2"/>
            </a:solidFill>
            <a:prstDash val="solid"/>
            <a:miter lim="800000"/>
            <a:headEnd type="none" w="sm" len="sm"/>
            <a:tailEnd type="none" w="sm" len="sm"/>
          </a:ln>
        </p:spPr>
      </p:cxnSp>
      <p:cxnSp>
        <p:nvCxnSpPr>
          <p:cNvPr id="54" name="Google Shape;54;p32"/>
          <p:cNvCxnSpPr/>
          <p:nvPr/>
        </p:nvCxnSpPr>
        <p:spPr>
          <a:xfrm>
            <a:off x="8187017"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55" name="Google Shape;55;p32"/>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320"/>
        <p:cNvGrpSpPr/>
        <p:nvPr/>
      </p:nvGrpSpPr>
      <p:grpSpPr>
        <a:xfrm>
          <a:off x="0" y="0"/>
          <a:ext cx="0" cy="0"/>
          <a:chOff x="0" y="0"/>
          <a:chExt cx="0" cy="0"/>
        </a:xfrm>
      </p:grpSpPr>
      <p:sp>
        <p:nvSpPr>
          <p:cNvPr id="321" name="Google Shape;321;p6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6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3" name="Google Shape;323;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a:spLocks noGrp="1"/>
          </p:cNvSpPr>
          <p:nvPr>
            <p:ph type="chart" idx="2"/>
          </p:nvPr>
        </p:nvSpPr>
        <p:spPr>
          <a:xfrm>
            <a:off x="952500" y="1939108"/>
            <a:ext cx="10352810" cy="411070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60" name="Google Shape;60;p33"/>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3"/>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64"/>
        <p:cNvGrpSpPr/>
        <p:nvPr/>
      </p:nvGrpSpPr>
      <p:grpSpPr>
        <a:xfrm>
          <a:off x="0" y="0"/>
          <a:ext cx="0" cy="0"/>
          <a:chOff x="0" y="0"/>
          <a:chExt cx="0" cy="0"/>
        </a:xfrm>
      </p:grpSpPr>
      <p:grpSp>
        <p:nvGrpSpPr>
          <p:cNvPr id="65" name="Google Shape;65;p34"/>
          <p:cNvGrpSpPr/>
          <p:nvPr/>
        </p:nvGrpSpPr>
        <p:grpSpPr>
          <a:xfrm rot="5400000" flipH="1">
            <a:off x="0" y="3900132"/>
            <a:ext cx="2959226" cy="2959226"/>
            <a:chOff x="0" y="12289"/>
            <a:chExt cx="3550" cy="3551"/>
          </a:xfrm>
        </p:grpSpPr>
        <p:sp>
          <p:nvSpPr>
            <p:cNvPr id="66" name="Google Shape;66;p3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7" name="Google Shape;67;p3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8" name="Google Shape;68;p3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69" name="Google Shape;69;p34"/>
          <p:cNvSpPr>
            <a:spLocks noGrp="1"/>
          </p:cNvSpPr>
          <p:nvPr>
            <p:ph type="pic" idx="2"/>
          </p:nvPr>
        </p:nvSpPr>
        <p:spPr>
          <a:xfrm>
            <a:off x="6096000" y="-22543"/>
            <a:ext cx="6096000" cy="6903086"/>
          </a:xfrm>
          <a:prstGeom prst="rect">
            <a:avLst/>
          </a:prstGeom>
          <a:noFill/>
          <a:ln>
            <a:noFill/>
          </a:ln>
        </p:spPr>
      </p:sp>
      <p:sp>
        <p:nvSpPr>
          <p:cNvPr id="70" name="Google Shape;70;p34"/>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1" name="Google Shape;71;p34"/>
          <p:cNvCxnSpPr/>
          <p:nvPr/>
        </p:nvCxnSpPr>
        <p:spPr>
          <a:xfrm>
            <a:off x="952500"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72" name="Google Shape;72;p34"/>
          <p:cNvSpPr txBox="1">
            <a:spLocks noGrp="1"/>
          </p:cNvSpPr>
          <p:nvPr>
            <p:ph type="body" idx="1"/>
          </p:nvPr>
        </p:nvSpPr>
        <p:spPr>
          <a:xfrm>
            <a:off x="952499" y="2289363"/>
            <a:ext cx="4572001" cy="27952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34"/>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eak">
  <p:cSld name="Break">
    <p:bg>
      <p:bgPr>
        <a:solidFill>
          <a:schemeClr val="lt1"/>
        </a:solidFill>
        <a:effectLst/>
      </p:bgPr>
    </p:bg>
    <p:spTree>
      <p:nvGrpSpPr>
        <p:cNvPr id="1" name="Shape 76"/>
        <p:cNvGrpSpPr/>
        <p:nvPr/>
      </p:nvGrpSpPr>
      <p:grpSpPr>
        <a:xfrm>
          <a:off x="0" y="0"/>
          <a:ext cx="0" cy="0"/>
          <a:chOff x="0" y="0"/>
          <a:chExt cx="0" cy="0"/>
        </a:xfrm>
      </p:grpSpPr>
      <p:sp>
        <p:nvSpPr>
          <p:cNvPr id="77" name="Google Shape;77;p35"/>
          <p:cNvSpPr>
            <a:spLocks noGrp="1"/>
          </p:cNvSpPr>
          <p:nvPr>
            <p:ph type="pic" idx="2"/>
          </p:nvPr>
        </p:nvSpPr>
        <p:spPr>
          <a:xfrm>
            <a:off x="0" y="0"/>
            <a:ext cx="12191998" cy="6858000"/>
          </a:xfrm>
          <a:prstGeom prst="rect">
            <a:avLst/>
          </a:prstGeom>
          <a:solidFill>
            <a:schemeClr val="accent2"/>
          </a:solidFill>
          <a:ln>
            <a:noFill/>
          </a:ln>
        </p:spPr>
      </p:sp>
      <p:sp>
        <p:nvSpPr>
          <p:cNvPr id="78" name="Google Shape;78;p35"/>
          <p:cNvSpPr txBox="1">
            <a:spLocks noGrp="1"/>
          </p:cNvSpPr>
          <p:nvPr>
            <p:ph type="title"/>
          </p:nvPr>
        </p:nvSpPr>
        <p:spPr>
          <a:xfrm>
            <a:off x="7193943" y="3045437"/>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100"/>
              <a:buFont typeface="Franklin Gothic"/>
              <a:buNone/>
              <a:defRPr sz="4100" b="1" i="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9" name="Google Shape;79;p35"/>
          <p:cNvCxnSpPr/>
          <p:nvPr/>
        </p:nvCxnSpPr>
        <p:spPr>
          <a:xfrm>
            <a:off x="7154721" y="4003877"/>
            <a:ext cx="2133600" cy="3992"/>
          </a:xfrm>
          <a:prstGeom prst="straightConnector1">
            <a:avLst/>
          </a:prstGeom>
          <a:noFill/>
          <a:ln w="101600" cap="flat" cmpd="sng">
            <a:solidFill>
              <a:schemeClr val="lt2"/>
            </a:solidFill>
            <a:prstDash val="solid"/>
            <a:miter lim="800000"/>
            <a:headEnd type="none" w="sm" len="sm"/>
            <a:tailEnd type="none" w="sm" len="sm"/>
          </a:ln>
        </p:spPr>
      </p:cxnSp>
      <p:grpSp>
        <p:nvGrpSpPr>
          <p:cNvPr id="80" name="Google Shape;80;p35"/>
          <p:cNvGrpSpPr/>
          <p:nvPr/>
        </p:nvGrpSpPr>
        <p:grpSpPr>
          <a:xfrm rot="10800000">
            <a:off x="9509760" y="-3"/>
            <a:ext cx="2682238" cy="2682238"/>
            <a:chOff x="0" y="12289"/>
            <a:chExt cx="3550" cy="3551"/>
          </a:xfrm>
        </p:grpSpPr>
        <p:sp>
          <p:nvSpPr>
            <p:cNvPr id="81" name="Google Shape;81;p35"/>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2" name="Google Shape;82;p35"/>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3" name="Google Shape;83;p35"/>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952500" y="365125"/>
            <a:ext cx="104013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6"/>
          <p:cNvSpPr txBox="1">
            <a:spLocks noGrp="1"/>
          </p:cNvSpPr>
          <p:nvPr>
            <p:ph type="body" idx="1"/>
          </p:nvPr>
        </p:nvSpPr>
        <p:spPr>
          <a:xfrm>
            <a:off x="1219200" y="1447800"/>
            <a:ext cx="103632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7" name="Google Shape;87;p36"/>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0" i="0">
                <a:solidFill>
                  <a:schemeClr val="dk1"/>
                </a:solidFill>
                <a:latin typeface="Libre Franklin"/>
                <a:ea typeface="Libre Franklin"/>
                <a:cs typeface="Libre Franklin"/>
                <a:sym typeface="Libre Franklin"/>
              </a:defRPr>
            </a:lvl1pPr>
            <a:lvl2pPr marL="0" marR="0" lvl="1" indent="0" algn="l">
              <a:spcBef>
                <a:spcPts val="0"/>
              </a:spcBef>
              <a:buNone/>
              <a:defRPr sz="1100" b="0" i="0">
                <a:solidFill>
                  <a:schemeClr val="dk1"/>
                </a:solidFill>
                <a:latin typeface="Libre Franklin"/>
                <a:ea typeface="Libre Franklin"/>
                <a:cs typeface="Libre Franklin"/>
                <a:sym typeface="Libre Franklin"/>
              </a:defRPr>
            </a:lvl2pPr>
            <a:lvl3pPr marL="0" marR="0" lvl="2" indent="0" algn="l">
              <a:spcBef>
                <a:spcPts val="0"/>
              </a:spcBef>
              <a:buNone/>
              <a:defRPr sz="1100" b="0" i="0">
                <a:solidFill>
                  <a:schemeClr val="dk1"/>
                </a:solidFill>
                <a:latin typeface="Libre Franklin"/>
                <a:ea typeface="Libre Franklin"/>
                <a:cs typeface="Libre Franklin"/>
                <a:sym typeface="Libre Franklin"/>
              </a:defRPr>
            </a:lvl3pPr>
            <a:lvl4pPr marL="0" marR="0" lvl="3" indent="0" algn="l">
              <a:spcBef>
                <a:spcPts val="0"/>
              </a:spcBef>
              <a:buNone/>
              <a:defRPr sz="1100" b="0" i="0">
                <a:solidFill>
                  <a:schemeClr val="dk1"/>
                </a:solidFill>
                <a:latin typeface="Libre Franklin"/>
                <a:ea typeface="Libre Franklin"/>
                <a:cs typeface="Libre Franklin"/>
                <a:sym typeface="Libre Franklin"/>
              </a:defRPr>
            </a:lvl4pPr>
            <a:lvl5pPr marL="0" marR="0" lvl="4" indent="0" algn="l">
              <a:spcBef>
                <a:spcPts val="0"/>
              </a:spcBef>
              <a:buNone/>
              <a:defRPr sz="1100" b="0" i="0">
                <a:solidFill>
                  <a:schemeClr val="dk1"/>
                </a:solidFill>
                <a:latin typeface="Libre Franklin"/>
                <a:ea typeface="Libre Franklin"/>
                <a:cs typeface="Libre Franklin"/>
                <a:sym typeface="Libre Franklin"/>
              </a:defRPr>
            </a:lvl5pPr>
            <a:lvl6pPr marL="0" marR="0" lvl="5" indent="0" algn="l">
              <a:spcBef>
                <a:spcPts val="0"/>
              </a:spcBef>
              <a:buNone/>
              <a:defRPr sz="1100" b="0" i="0">
                <a:solidFill>
                  <a:schemeClr val="dk1"/>
                </a:solidFill>
                <a:latin typeface="Libre Franklin"/>
                <a:ea typeface="Libre Franklin"/>
                <a:cs typeface="Libre Franklin"/>
                <a:sym typeface="Libre Franklin"/>
              </a:defRPr>
            </a:lvl6pPr>
            <a:lvl7pPr marL="0" marR="0" lvl="6" indent="0" algn="l">
              <a:spcBef>
                <a:spcPts val="0"/>
              </a:spcBef>
              <a:buNone/>
              <a:defRPr sz="1100" b="0" i="0">
                <a:solidFill>
                  <a:schemeClr val="dk1"/>
                </a:solidFill>
                <a:latin typeface="Libre Franklin"/>
                <a:ea typeface="Libre Franklin"/>
                <a:cs typeface="Libre Franklin"/>
                <a:sym typeface="Libre Franklin"/>
              </a:defRPr>
            </a:lvl7pPr>
            <a:lvl8pPr marL="0" marR="0" lvl="7" indent="0" algn="l">
              <a:spcBef>
                <a:spcPts val="0"/>
              </a:spcBef>
              <a:buNone/>
              <a:defRPr sz="1100" b="0" i="0">
                <a:solidFill>
                  <a:schemeClr val="dk1"/>
                </a:solidFill>
                <a:latin typeface="Libre Franklin"/>
                <a:ea typeface="Libre Franklin"/>
                <a:cs typeface="Libre Franklin"/>
                <a:sym typeface="Libre Franklin"/>
              </a:defRPr>
            </a:lvl8pPr>
            <a:lvl9pPr marL="0" marR="0" lvl="8" indent="0" algn="l">
              <a:spcBef>
                <a:spcPts val="0"/>
              </a:spcBef>
              <a:buNone/>
              <a:defRPr sz="1100" b="0" i="0">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90"/>
        <p:cNvGrpSpPr/>
        <p:nvPr/>
      </p:nvGrpSpPr>
      <p:grpSpPr>
        <a:xfrm>
          <a:off x="0" y="0"/>
          <a:ext cx="0" cy="0"/>
          <a:chOff x="0" y="0"/>
          <a:chExt cx="0" cy="0"/>
        </a:xfrm>
      </p:grpSpPr>
      <p:sp>
        <p:nvSpPr>
          <p:cNvPr id="91" name="Google Shape;91;p37"/>
          <p:cNvSpPr txBox="1">
            <a:spLocks noGrp="1"/>
          </p:cNvSpPr>
          <p:nvPr>
            <p:ph type="title"/>
          </p:nvPr>
        </p:nvSpPr>
        <p:spPr>
          <a:xfrm>
            <a:off x="964022" y="2476500"/>
            <a:ext cx="7132320" cy="328997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Libre Franklin"/>
              <a:buNone/>
              <a:defRPr sz="2800" b="0" i="0">
                <a:solidFill>
                  <a:schemeClr val="dk1"/>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7"/>
          <p:cNvSpPr txBox="1"/>
          <p:nvPr/>
        </p:nvSpPr>
        <p:spPr>
          <a:xfrm>
            <a:off x="699948" y="548291"/>
            <a:ext cx="1589372"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0000" b="1">
                <a:solidFill>
                  <a:schemeClr val="dk1"/>
                </a:solidFill>
                <a:latin typeface="Libre Franklin"/>
                <a:ea typeface="Libre Franklin"/>
                <a:cs typeface="Libre Franklin"/>
                <a:sym typeface="Libre Franklin"/>
              </a:rPr>
              <a:t>“</a:t>
            </a:r>
            <a:endParaRPr/>
          </a:p>
        </p:txBody>
      </p:sp>
      <p:grpSp>
        <p:nvGrpSpPr>
          <p:cNvPr id="93" name="Google Shape;93;p37"/>
          <p:cNvGrpSpPr/>
          <p:nvPr/>
        </p:nvGrpSpPr>
        <p:grpSpPr>
          <a:xfrm>
            <a:off x="6362700" y="0"/>
            <a:ext cx="5829298" cy="3235602"/>
            <a:chOff x="5612972" y="1"/>
            <a:chExt cx="6615961" cy="3672246"/>
          </a:xfrm>
        </p:grpSpPr>
        <p:sp>
          <p:nvSpPr>
            <p:cNvPr id="94" name="Google Shape;94;p37"/>
            <p:cNvSpPr/>
            <p:nvPr/>
          </p:nvSpPr>
          <p:spPr>
            <a:xfrm>
              <a:off x="5612972" y="1"/>
              <a:ext cx="4408998" cy="3672246"/>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5" name="Google Shape;95;p37"/>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6" name="Google Shape;96;p37"/>
            <p:cNvSpPr/>
            <p:nvPr/>
          </p:nvSpPr>
          <p:spPr>
            <a:xfrm>
              <a:off x="8555590" y="1"/>
              <a:ext cx="1457754"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37"/>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37"/>
            <p:cNvSpPr/>
            <p:nvPr/>
          </p:nvSpPr>
          <p:spPr>
            <a:xfrm>
              <a:off x="9285083" y="728289"/>
              <a:ext cx="2943850" cy="2943958"/>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grpSp>
        <p:nvGrpSpPr>
          <p:cNvPr id="99" name="Google Shape;99;p37"/>
          <p:cNvGrpSpPr/>
          <p:nvPr/>
        </p:nvGrpSpPr>
        <p:grpSpPr>
          <a:xfrm rot="5400000" flipH="1">
            <a:off x="0" y="3900132"/>
            <a:ext cx="2959226" cy="2959226"/>
            <a:chOff x="0" y="12289"/>
            <a:chExt cx="3550" cy="3551"/>
          </a:xfrm>
        </p:grpSpPr>
        <p:sp>
          <p:nvSpPr>
            <p:cNvPr id="100" name="Google Shape;100;p37"/>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1" name="Google Shape;101;p37"/>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2" name="Google Shape;102;p37"/>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103"/>
        <p:cNvGrpSpPr/>
        <p:nvPr/>
      </p:nvGrpSpPr>
      <p:grpSpPr>
        <a:xfrm>
          <a:off x="0" y="0"/>
          <a:ext cx="0" cy="0"/>
          <a:chOff x="0" y="0"/>
          <a:chExt cx="0" cy="0"/>
        </a:xfrm>
      </p:grpSpPr>
      <p:grpSp>
        <p:nvGrpSpPr>
          <p:cNvPr id="104" name="Google Shape;104;p38"/>
          <p:cNvGrpSpPr/>
          <p:nvPr/>
        </p:nvGrpSpPr>
        <p:grpSpPr>
          <a:xfrm rot="5400000" flipH="1">
            <a:off x="0" y="3900132"/>
            <a:ext cx="2959226" cy="2959226"/>
            <a:chOff x="0" y="12289"/>
            <a:chExt cx="3550" cy="3551"/>
          </a:xfrm>
        </p:grpSpPr>
        <p:sp>
          <p:nvSpPr>
            <p:cNvPr id="105" name="Google Shape;105;p3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6" name="Google Shape;106;p3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7" name="Google Shape;107;p3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108" name="Google Shape;108;p38"/>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9" name="Google Shape;109;p38"/>
          <p:cNvCxnSpPr/>
          <p:nvPr/>
        </p:nvCxnSpPr>
        <p:spPr>
          <a:xfrm>
            <a:off x="952500"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10" name="Google Shape;110;p38"/>
          <p:cNvSpPr txBox="1">
            <a:spLocks noGrp="1"/>
          </p:cNvSpPr>
          <p:nvPr>
            <p:ph type="body" idx="1"/>
          </p:nvPr>
        </p:nvSpPr>
        <p:spPr>
          <a:xfrm>
            <a:off x="964023" y="2300984"/>
            <a:ext cx="4827178" cy="40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1" name="Google Shape;111;p38"/>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2" name="Google Shape;112;p38"/>
          <p:cNvSpPr txBox="1">
            <a:spLocks noGrp="1"/>
          </p:cNvSpPr>
          <p:nvPr>
            <p:ph type="body" idx="3"/>
          </p:nvPr>
        </p:nvSpPr>
        <p:spPr>
          <a:xfrm>
            <a:off x="964023" y="2799146"/>
            <a:ext cx="4827178" cy="194213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3" name="Google Shape;113;p38"/>
          <p:cNvSpPr txBox="1">
            <a:spLocks noGrp="1"/>
          </p:cNvSpPr>
          <p:nvPr>
            <p:ph type="body" idx="4"/>
          </p:nvPr>
        </p:nvSpPr>
        <p:spPr>
          <a:xfrm>
            <a:off x="6362700" y="2799146"/>
            <a:ext cx="4756241" cy="194213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14" name="Google Shape;114;p38"/>
          <p:cNvCxnSpPr/>
          <p:nvPr/>
        </p:nvCxnSpPr>
        <p:spPr>
          <a:xfrm>
            <a:off x="6362700" y="1939108"/>
            <a:ext cx="2133600" cy="3992"/>
          </a:xfrm>
          <a:prstGeom prst="straightConnector1">
            <a:avLst/>
          </a:prstGeom>
          <a:noFill/>
          <a:ln w="101600" cap="flat" cmpd="sng">
            <a:solidFill>
              <a:schemeClr val="lt2"/>
            </a:solidFill>
            <a:prstDash val="solid"/>
            <a:miter lim="800000"/>
            <a:headEnd type="none" w="sm" len="sm"/>
            <a:tailEnd type="none" w="sm" len="sm"/>
          </a:ln>
        </p:spPr>
      </p:cxnSp>
      <p:sp>
        <p:nvSpPr>
          <p:cNvPr id="115" name="Google Shape;115;p38"/>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8"/>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hr-HR"/>
              <a:t>‹#›</a:t>
            </a:fld>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body" idx="1"/>
          </p:nvPr>
        </p:nvSpPr>
        <p:spPr>
          <a:xfrm>
            <a:off x="971550" y="1825625"/>
            <a:ext cx="103822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7" name="Google Shape;7;p29"/>
          <p:cNvSpPr txBox="1">
            <a:spLocks noGrp="1"/>
          </p:cNvSpPr>
          <p:nvPr>
            <p:ph type="title"/>
          </p:nvPr>
        </p:nvSpPr>
        <p:spPr>
          <a:xfrm>
            <a:off x="952500" y="365125"/>
            <a:ext cx="104013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 name="Google Shape;8;p29"/>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 name="Google Shape;9;p29"/>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29"/>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hr-HR"/>
              <a:t>‹#›</a:t>
            </a:fld>
            <a:endParaRPr/>
          </a:p>
        </p:txBody>
      </p:sp>
      <p:pic>
        <p:nvPicPr>
          <p:cNvPr id="11" name="Google Shape;11;p29" descr="Logo&#10;&#10;Description automatically generated"/>
          <p:cNvPicPr preferRelativeResize="0"/>
          <p:nvPr/>
        </p:nvPicPr>
        <p:blipFill rotWithShape="1">
          <a:blip r:embed="rId21">
            <a:alphaModFix/>
          </a:blip>
          <a:srcRect/>
          <a:stretch/>
        </p:blipFill>
        <p:spPr>
          <a:xfrm>
            <a:off x="9773516" y="6195699"/>
            <a:ext cx="2243147" cy="7095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3" name="Google Shape;25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4" name="Google Shape;254;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JQ3hYko51Y"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youtube.com/watch?v=Lu56xVlZ40M&amp;t=107s&amp;ab_channel=TwoMinutePape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hyperlink" Target="https://www.elementsofai.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
          <p:cNvSpPr txBox="1">
            <a:spLocks noGrp="1"/>
          </p:cNvSpPr>
          <p:nvPr>
            <p:ph type="ctrTitle"/>
          </p:nvPr>
        </p:nvSpPr>
        <p:spPr>
          <a:xfrm>
            <a:off x="6367053" y="2400456"/>
            <a:ext cx="5491571" cy="151401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6000"/>
              <a:buFont typeface="Franklin Gothic"/>
              <a:buNone/>
            </a:pPr>
            <a:r>
              <a:rPr lang="hr-HR"/>
              <a:t>AI in Education:</a:t>
            </a:r>
            <a:endParaRPr/>
          </a:p>
        </p:txBody>
      </p:sp>
      <p:sp>
        <p:nvSpPr>
          <p:cNvPr id="331" name="Google Shape;331;p1"/>
          <p:cNvSpPr txBox="1">
            <a:spLocks noGrp="1"/>
          </p:cNvSpPr>
          <p:nvPr>
            <p:ph type="body" idx="1"/>
          </p:nvPr>
        </p:nvSpPr>
        <p:spPr>
          <a:xfrm>
            <a:off x="6367053" y="3861193"/>
            <a:ext cx="5491570" cy="28250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hr-HR" b="1">
                <a:solidFill>
                  <a:schemeClr val="dk1"/>
                </a:solidFill>
              </a:rPr>
              <a:t>Forecasting with Neural Networks</a:t>
            </a:r>
            <a:endParaRPr b="1">
              <a:solidFill>
                <a:schemeClr val="dk1"/>
              </a:solidFill>
            </a:endParaRPr>
          </a:p>
        </p:txBody>
      </p:sp>
      <p:pic>
        <p:nvPicPr>
          <p:cNvPr id="332" name="Google Shape;332;p1"/>
          <p:cNvPicPr preferRelativeResize="0"/>
          <p:nvPr/>
        </p:nvPicPr>
        <p:blipFill rotWithShape="1">
          <a:blip r:embed="rId3">
            <a:alphaModFix/>
          </a:blip>
          <a:srcRect/>
          <a:stretch/>
        </p:blipFill>
        <p:spPr>
          <a:xfrm>
            <a:off x="487903" y="221942"/>
            <a:ext cx="2186940" cy="693420"/>
          </a:xfrm>
          <a:prstGeom prst="rect">
            <a:avLst/>
          </a:prstGeom>
          <a:noFill/>
          <a:ln>
            <a:noFill/>
          </a:ln>
        </p:spPr>
      </p:pic>
      <p:pic>
        <p:nvPicPr>
          <p:cNvPr id="333" name="Google Shape;333;p1"/>
          <p:cNvPicPr preferRelativeResize="0"/>
          <p:nvPr/>
        </p:nvPicPr>
        <p:blipFill rotWithShape="1">
          <a:blip r:embed="rId4">
            <a:alphaModFix/>
          </a:blip>
          <a:srcRect/>
          <a:stretch/>
        </p:blipFill>
        <p:spPr>
          <a:xfrm>
            <a:off x="7483876" y="6273179"/>
            <a:ext cx="2098042" cy="569552"/>
          </a:xfrm>
          <a:prstGeom prst="rect">
            <a:avLst/>
          </a:prstGeom>
          <a:noFill/>
          <a:ln>
            <a:noFill/>
          </a:ln>
        </p:spPr>
      </p:pic>
      <p:sp>
        <p:nvSpPr>
          <p:cNvPr id="334" name="Google Shape;334;p1"/>
          <p:cNvSpPr txBox="1"/>
          <p:nvPr/>
        </p:nvSpPr>
        <p:spPr>
          <a:xfrm>
            <a:off x="7583648" y="4832060"/>
            <a:ext cx="4274975" cy="282506"/>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dk1"/>
              </a:buClr>
              <a:buSzPts val="1800"/>
              <a:buFont typeface="Arial"/>
              <a:buNone/>
            </a:pPr>
            <a:r>
              <a:rPr lang="hr-HR" sz="1800" b="0" i="0">
                <a:solidFill>
                  <a:schemeClr val="dk1"/>
                </a:solidFill>
                <a:latin typeface="Libre Franklin"/>
                <a:ea typeface="Libre Franklin"/>
                <a:cs typeface="Libre Franklin"/>
                <a:sym typeface="Libre Franklin"/>
              </a:rPr>
              <a:t>Tomislav Medić, mag.oec.</a:t>
            </a:r>
            <a:endParaRPr/>
          </a:p>
          <a:p>
            <a:pPr marL="0" marR="0" lvl="0" indent="0" algn="r" rtl="0">
              <a:lnSpc>
                <a:spcPct val="90000"/>
              </a:lnSpc>
              <a:spcBef>
                <a:spcPts val="1000"/>
              </a:spcBef>
              <a:spcAft>
                <a:spcPts val="0"/>
              </a:spcAft>
              <a:buClr>
                <a:schemeClr val="dk1"/>
              </a:buClr>
              <a:buSzPts val="1800"/>
              <a:buFont typeface="Arial"/>
              <a:buNone/>
            </a:pPr>
            <a:r>
              <a:rPr lang="hr-HR" sz="1800" b="0" i="0">
                <a:solidFill>
                  <a:schemeClr val="dk1"/>
                </a:solidFill>
                <a:latin typeface="Libre Franklin"/>
                <a:ea typeface="Libre Franklin"/>
                <a:cs typeface="Libre Franklin"/>
                <a:sym typeface="Libre Franklin"/>
              </a:rPr>
              <a:t>Department of Informatics</a:t>
            </a:r>
            <a:endParaRPr sz="1800" b="0" i="0">
              <a:solidFill>
                <a:schemeClr val="dk1"/>
              </a:solidFill>
              <a:latin typeface="Libre Franklin"/>
              <a:ea typeface="Libre Franklin"/>
              <a:cs typeface="Libre Franklin"/>
              <a:sym typeface="Libre Franklin"/>
            </a:endParaRPr>
          </a:p>
          <a:p>
            <a:pPr marL="0" marR="0" lvl="0" indent="0" algn="r" rtl="0">
              <a:lnSpc>
                <a:spcPct val="90000"/>
              </a:lnSpc>
              <a:spcBef>
                <a:spcPts val="1000"/>
              </a:spcBef>
              <a:spcAft>
                <a:spcPts val="0"/>
              </a:spcAft>
              <a:buClr>
                <a:schemeClr val="dk1"/>
              </a:buClr>
              <a:buSzPts val="1800"/>
              <a:buFont typeface="Arial"/>
              <a:buNone/>
            </a:pPr>
            <a:r>
              <a:rPr lang="hr-HR" sz="1800" b="0" i="0">
                <a:solidFill>
                  <a:schemeClr val="dk1"/>
                </a:solidFill>
                <a:latin typeface="Libre Franklin"/>
                <a:ea typeface="Libre Franklin"/>
                <a:cs typeface="Libre Franklin"/>
                <a:sym typeface="Libre Franklin"/>
              </a:rPr>
              <a:t>Faculty of Economics &amp; Business - Zagreb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0"/>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endParaRPr/>
          </a:p>
        </p:txBody>
      </p:sp>
      <p:sp>
        <p:nvSpPr>
          <p:cNvPr id="405" name="Google Shape;405;p10"/>
          <p:cNvSpPr txBox="1">
            <a:spLocks noGrp="1"/>
          </p:cNvSpPr>
          <p:nvPr>
            <p:ph type="body" idx="1"/>
          </p:nvPr>
        </p:nvSpPr>
        <p:spPr>
          <a:xfrm>
            <a:off x="3286125" y="5344357"/>
            <a:ext cx="6153150" cy="125646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hr-HR"/>
              <a:t>Each layer learns a different representation of the digit, one layer can learn shapes and curves and the other can learn even more abstract representations which might not make much sense to humans, but it helps the algorithm classify digits better.</a:t>
            </a:r>
            <a:endParaRPr/>
          </a:p>
        </p:txBody>
      </p:sp>
      <p:pic>
        <p:nvPicPr>
          <p:cNvPr id="406" name="Google Shape;406;p10" descr="Diagram&#10;&#10;Description automatically generated with medium confidence"/>
          <p:cNvPicPr preferRelativeResize="0"/>
          <p:nvPr/>
        </p:nvPicPr>
        <p:blipFill rotWithShape="1">
          <a:blip r:embed="rId3">
            <a:alphaModFix/>
          </a:blip>
          <a:srcRect t="3311" b="6317"/>
          <a:stretch/>
        </p:blipFill>
        <p:spPr>
          <a:xfrm>
            <a:off x="1528762" y="879063"/>
            <a:ext cx="9134475" cy="3486151"/>
          </a:xfrm>
          <a:prstGeom prst="rect">
            <a:avLst/>
          </a:prstGeom>
          <a:noFill/>
          <a:ln>
            <a:noFill/>
          </a:ln>
        </p:spPr>
      </p:pic>
      <p:sp>
        <p:nvSpPr>
          <p:cNvPr id="407" name="Google Shape;407;p10"/>
          <p:cNvSpPr/>
          <p:nvPr/>
        </p:nvSpPr>
        <p:spPr>
          <a:xfrm>
            <a:off x="5803037" y="4767309"/>
            <a:ext cx="488272" cy="461639"/>
          </a:xfrm>
          <a:prstGeom prst="upArrow">
            <a:avLst>
              <a:gd name="adj1" fmla="val 50000"/>
              <a:gd name="adj2" fmla="val 50000"/>
            </a:avLst>
          </a:prstGeom>
          <a:solidFill>
            <a:schemeClr val="accent1"/>
          </a:solidFill>
          <a:ln w="12700" cap="flat" cmpd="sng">
            <a:solidFill>
              <a:srgbClr val="BA93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1"/>
          <p:cNvSpPr txBox="1">
            <a:spLocks noGrp="1"/>
          </p:cNvSpPr>
          <p:nvPr>
            <p:ph type="title"/>
          </p:nvPr>
        </p:nvSpPr>
        <p:spPr>
          <a:xfrm>
            <a:off x="952500" y="365125"/>
            <a:ext cx="104013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Types of neural networks</a:t>
            </a:r>
            <a:endParaRPr/>
          </a:p>
        </p:txBody>
      </p:sp>
      <p:sp>
        <p:nvSpPr>
          <p:cNvPr id="413" name="Google Shape;413;p11"/>
          <p:cNvSpPr txBox="1">
            <a:spLocks noGrp="1"/>
          </p:cNvSpPr>
          <p:nvPr>
            <p:ph type="body" idx="1"/>
          </p:nvPr>
        </p:nvSpPr>
        <p:spPr>
          <a:xfrm>
            <a:off x="1219200" y="1447800"/>
            <a:ext cx="10363200" cy="45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hr-HR"/>
              <a:t>There are a large number of different neural networks, and only some of them are:</a:t>
            </a:r>
            <a:endParaRPr/>
          </a:p>
          <a:p>
            <a:pPr marL="685800" lvl="1" indent="-228600" algn="l" rtl="0">
              <a:lnSpc>
                <a:spcPct val="90000"/>
              </a:lnSpc>
              <a:spcBef>
                <a:spcPts val="500"/>
              </a:spcBef>
              <a:spcAft>
                <a:spcPts val="0"/>
              </a:spcAft>
              <a:buClr>
                <a:schemeClr val="dk1"/>
              </a:buClr>
              <a:buSzPts val="2400"/>
              <a:buChar char="•"/>
            </a:pPr>
            <a:r>
              <a:rPr lang="hr-HR"/>
              <a:t>Multilayer Perceptron (MLP)</a:t>
            </a:r>
            <a:endParaRPr/>
          </a:p>
          <a:p>
            <a:pPr marL="685800" lvl="1" indent="-228600" algn="l" rtl="0">
              <a:lnSpc>
                <a:spcPct val="90000"/>
              </a:lnSpc>
              <a:spcBef>
                <a:spcPts val="500"/>
              </a:spcBef>
              <a:spcAft>
                <a:spcPts val="0"/>
              </a:spcAft>
              <a:buClr>
                <a:schemeClr val="dk1"/>
              </a:buClr>
              <a:buSzPts val="2400"/>
              <a:buChar char="•"/>
            </a:pPr>
            <a:r>
              <a:rPr lang="hr-HR"/>
              <a:t>Recurrent Neural Network (RNN)</a:t>
            </a:r>
            <a:endParaRPr/>
          </a:p>
          <a:p>
            <a:pPr marL="685800" lvl="1" indent="-228600" algn="l" rtl="0">
              <a:lnSpc>
                <a:spcPct val="90000"/>
              </a:lnSpc>
              <a:spcBef>
                <a:spcPts val="500"/>
              </a:spcBef>
              <a:spcAft>
                <a:spcPts val="0"/>
              </a:spcAft>
              <a:buClr>
                <a:schemeClr val="dk1"/>
              </a:buClr>
              <a:buSzPts val="2400"/>
              <a:buChar char="•"/>
            </a:pPr>
            <a:r>
              <a:rPr lang="hr-HR"/>
              <a:t>Long-Short Term Memory (LSTM)</a:t>
            </a:r>
            <a:endParaRPr/>
          </a:p>
          <a:p>
            <a:pPr marL="685800" lvl="1" indent="-228600" algn="l" rtl="0">
              <a:lnSpc>
                <a:spcPct val="90000"/>
              </a:lnSpc>
              <a:spcBef>
                <a:spcPts val="500"/>
              </a:spcBef>
              <a:spcAft>
                <a:spcPts val="0"/>
              </a:spcAft>
              <a:buClr>
                <a:schemeClr val="dk1"/>
              </a:buClr>
              <a:buSzPts val="2400"/>
              <a:buChar char="•"/>
            </a:pPr>
            <a:r>
              <a:rPr lang="hr-HR"/>
              <a:t>Convolutional Neural Network (CNN)</a:t>
            </a:r>
            <a:endParaRPr/>
          </a:p>
          <a:p>
            <a:pPr marL="685800" lvl="1" indent="-228600" algn="l" rtl="0">
              <a:lnSpc>
                <a:spcPct val="90000"/>
              </a:lnSpc>
              <a:spcBef>
                <a:spcPts val="500"/>
              </a:spcBef>
              <a:spcAft>
                <a:spcPts val="0"/>
              </a:spcAft>
              <a:buClr>
                <a:schemeClr val="dk1"/>
              </a:buClr>
              <a:buSzPts val="2400"/>
              <a:buChar char="•"/>
            </a:pPr>
            <a:r>
              <a:rPr lang="hr-HR"/>
              <a:t>Spiking Neural Networks (SNN)</a:t>
            </a:r>
            <a:endParaRPr/>
          </a:p>
          <a:p>
            <a:pPr marL="685800" lvl="1" indent="-228600" algn="l" rtl="0">
              <a:lnSpc>
                <a:spcPct val="90000"/>
              </a:lnSpc>
              <a:spcBef>
                <a:spcPts val="500"/>
              </a:spcBef>
              <a:spcAft>
                <a:spcPts val="0"/>
              </a:spcAft>
              <a:buClr>
                <a:schemeClr val="dk1"/>
              </a:buClr>
              <a:buSzPts val="2400"/>
              <a:buChar char="•"/>
            </a:pPr>
            <a:r>
              <a:rPr lang="hr-HR"/>
              <a:t>…</a:t>
            </a:r>
            <a:endParaRPr/>
          </a:p>
          <a:p>
            <a:pPr marL="962406" lvl="1" indent="-361950" algn="l" rtl="0">
              <a:lnSpc>
                <a:spcPct val="90000"/>
              </a:lnSpc>
              <a:spcBef>
                <a:spcPts val="500"/>
              </a:spcBef>
              <a:spcAft>
                <a:spcPts val="0"/>
              </a:spcAft>
              <a:buClr>
                <a:schemeClr val="dk1"/>
              </a:buClr>
              <a:buSzPts val="2400"/>
              <a:buFont typeface="Franklin Gothic"/>
              <a:buNone/>
            </a:pPr>
            <a:endParaRPr/>
          </a:p>
          <a:p>
            <a:pPr marL="962406" lvl="1" indent="-514350" algn="l" rtl="0">
              <a:lnSpc>
                <a:spcPct val="90000"/>
              </a:lnSpc>
              <a:spcBef>
                <a:spcPts val="500"/>
              </a:spcBef>
              <a:spcAft>
                <a:spcPts val="0"/>
              </a:spcAft>
              <a:buClr>
                <a:schemeClr val="dk1"/>
              </a:buClr>
              <a:buSzPts val="2400"/>
              <a:buNone/>
            </a:pPr>
            <a:r>
              <a:rPr lang="hr-HR" u="sng">
                <a:solidFill>
                  <a:schemeClr val="hlink"/>
                </a:solidFill>
                <a:hlinkClick r:id="rId3"/>
              </a:rPr>
              <a:t>https://www.youtube.com/watch?v=3JQ3hYko51Y</a:t>
            </a:r>
            <a:endParaRPr/>
          </a:p>
          <a:p>
            <a:pPr marL="962406" lvl="1" indent="-361950" algn="l" rtl="0">
              <a:lnSpc>
                <a:spcPct val="90000"/>
              </a:lnSpc>
              <a:spcBef>
                <a:spcPts val="500"/>
              </a:spcBef>
              <a:spcAft>
                <a:spcPts val="0"/>
              </a:spcAft>
              <a:buClr>
                <a:schemeClr val="dk1"/>
              </a:buClr>
              <a:buSzPts val="2400"/>
              <a:buFont typeface="Franklin Gothic"/>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2"/>
          <p:cNvSpPr txBox="1">
            <a:spLocks noGrp="1"/>
          </p:cNvSpPr>
          <p:nvPr>
            <p:ph type="title"/>
          </p:nvPr>
        </p:nvSpPr>
        <p:spPr>
          <a:xfrm>
            <a:off x="964022" y="3559793"/>
            <a:ext cx="10275108" cy="112338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757575"/>
              </a:buClr>
              <a:buSzPts val="2100"/>
              <a:buFont typeface="Arial"/>
              <a:buNone/>
            </a:pPr>
            <a:r>
              <a:rPr lang="hr-HR" sz="2100" b="0" i="0" u="none" strike="noStrike" cap="none">
                <a:solidFill>
                  <a:srgbClr val="757575"/>
                </a:solidFill>
                <a:latin typeface="Arial"/>
                <a:ea typeface="Arial"/>
                <a:cs typeface="Arial"/>
                <a:sym typeface="Arial"/>
              </a:rPr>
              <a:t>“These are simple mechanisms that, once scaled, end up looking like magic.”</a:t>
            </a:r>
            <a:endParaRPr sz="800" b="0" i="0" u="none" strike="noStrike" cap="none">
              <a:solidFill>
                <a:schemeClr val="lt1"/>
              </a:solidFill>
            </a:endParaRPr>
          </a:p>
          <a:p>
            <a:pPr marL="0" lvl="0" indent="0" algn="r" rtl="0">
              <a:lnSpc>
                <a:spcPct val="100000"/>
              </a:lnSpc>
              <a:spcBef>
                <a:spcPts val="0"/>
              </a:spcBef>
              <a:spcAft>
                <a:spcPts val="0"/>
              </a:spcAft>
              <a:buClr>
                <a:schemeClr val="lt1"/>
              </a:buClr>
              <a:buSzPts val="1800"/>
              <a:buFont typeface="Arial"/>
              <a:buNone/>
            </a:pPr>
            <a:br>
              <a:rPr lang="hr-HR" sz="1800" b="0" i="0" u="none" strike="noStrike" cap="none">
                <a:solidFill>
                  <a:schemeClr val="lt1"/>
                </a:solidFill>
                <a:latin typeface="Arial"/>
                <a:ea typeface="Arial"/>
                <a:cs typeface="Arial"/>
                <a:sym typeface="Arial"/>
              </a:rPr>
            </a:br>
            <a:r>
              <a:rPr lang="hr-HR"/>
              <a:t>François Chollet</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3"/>
          <p:cNvSpPr txBox="1">
            <a:spLocks noGrp="1"/>
          </p:cNvSpPr>
          <p:nvPr>
            <p:ph type="title"/>
          </p:nvPr>
        </p:nvSpPr>
        <p:spPr>
          <a:xfrm>
            <a:off x="964023" y="879063"/>
            <a:ext cx="8075202"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Where does Deep learning fit in?</a:t>
            </a:r>
            <a:endParaRPr/>
          </a:p>
        </p:txBody>
      </p:sp>
      <p:sp>
        <p:nvSpPr>
          <p:cNvPr id="424" name="Google Shape;424;p13"/>
          <p:cNvSpPr txBox="1">
            <a:spLocks noGrp="1"/>
          </p:cNvSpPr>
          <p:nvPr>
            <p:ph type="body" idx="1"/>
          </p:nvPr>
        </p:nvSpPr>
        <p:spPr>
          <a:xfrm>
            <a:off x="964023" y="2300984"/>
            <a:ext cx="4827178"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endParaRPr/>
          </a:p>
        </p:txBody>
      </p:sp>
      <p:sp>
        <p:nvSpPr>
          <p:cNvPr id="425" name="Google Shape;425;p13"/>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endParaRPr/>
          </a:p>
        </p:txBody>
      </p:sp>
      <p:sp>
        <p:nvSpPr>
          <p:cNvPr id="426" name="Google Shape;426;p13"/>
          <p:cNvSpPr txBox="1">
            <a:spLocks noGrp="1"/>
          </p:cNvSpPr>
          <p:nvPr>
            <p:ph type="body" idx="3"/>
          </p:nvPr>
        </p:nvSpPr>
        <p:spPr>
          <a:xfrm>
            <a:off x="964023" y="2799146"/>
            <a:ext cx="4827178"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With this technology, computers can be trained to perform specific tasks by processing large amounts of data and recognizing patterns in data.</a:t>
            </a:r>
            <a:endParaRPr/>
          </a:p>
          <a:p>
            <a:pPr marL="285750" lvl="0" indent="-184150" algn="l" rtl="0">
              <a:lnSpc>
                <a:spcPct val="100000"/>
              </a:lnSpc>
              <a:spcBef>
                <a:spcPts val="1000"/>
              </a:spcBef>
              <a:spcAft>
                <a:spcPts val="0"/>
              </a:spcAft>
              <a:buClr>
                <a:schemeClr val="dk1"/>
              </a:buClr>
              <a:buSzPts val="1600"/>
              <a:buFont typeface="Noto Sans Symbols"/>
              <a:buNone/>
            </a:pPr>
            <a:endParaRPr/>
          </a:p>
          <a:p>
            <a:pPr marL="285750" lvl="0" indent="-184150" algn="l" rtl="0">
              <a:lnSpc>
                <a:spcPct val="100000"/>
              </a:lnSpc>
              <a:spcBef>
                <a:spcPts val="1000"/>
              </a:spcBef>
              <a:spcAft>
                <a:spcPts val="0"/>
              </a:spcAft>
              <a:buClr>
                <a:schemeClr val="dk1"/>
              </a:buClr>
              <a:buSzPts val="1600"/>
              <a:buFont typeface="Noto Sans Symbols"/>
              <a:buNone/>
            </a:pPr>
            <a:endParaRPr/>
          </a:p>
        </p:txBody>
      </p:sp>
      <p:sp>
        <p:nvSpPr>
          <p:cNvPr id="427" name="Google Shape;427;p13"/>
          <p:cNvSpPr txBox="1">
            <a:spLocks noGrp="1"/>
          </p:cNvSpPr>
          <p:nvPr>
            <p:ph type="body" idx="4"/>
          </p:nvPr>
        </p:nvSpPr>
        <p:spPr>
          <a:xfrm>
            <a:off x="6362700" y="2799146"/>
            <a:ext cx="4756241"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There is a long history of the development of artificial intelligence, however, for the first time in history the processing power and the amount of data available allow effective application of this technology to almost all areas</a:t>
            </a:r>
            <a:endParaRPr/>
          </a:p>
          <a:p>
            <a:pPr marL="285750" lvl="0" indent="-184150" algn="l" rtl="0">
              <a:lnSpc>
                <a:spcPct val="100000"/>
              </a:lnSpc>
              <a:spcBef>
                <a:spcPts val="1000"/>
              </a:spcBef>
              <a:spcAft>
                <a:spcPts val="0"/>
              </a:spcAft>
              <a:buClr>
                <a:schemeClr val="dk1"/>
              </a:buClr>
              <a:buSzPts val="1600"/>
              <a:buFont typeface="Noto Sans Symbol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4"/>
          <p:cNvPicPr preferRelativeResize="0"/>
          <p:nvPr/>
        </p:nvPicPr>
        <p:blipFill rotWithShape="1">
          <a:blip r:embed="rId3">
            <a:alphaModFix/>
          </a:blip>
          <a:srcRect/>
          <a:stretch/>
        </p:blipFill>
        <p:spPr>
          <a:xfrm>
            <a:off x="2603612" y="328613"/>
            <a:ext cx="6984776" cy="620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5"/>
          <p:cNvSpPr txBox="1">
            <a:spLocks noGrp="1"/>
          </p:cNvSpPr>
          <p:nvPr>
            <p:ph type="title"/>
          </p:nvPr>
        </p:nvSpPr>
        <p:spPr>
          <a:xfrm>
            <a:off x="964023" y="879063"/>
            <a:ext cx="5303427"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Some examples (1/2)</a:t>
            </a:r>
            <a:endParaRPr/>
          </a:p>
        </p:txBody>
      </p:sp>
      <p:grpSp>
        <p:nvGrpSpPr>
          <p:cNvPr id="438" name="Google Shape;438;p15"/>
          <p:cNvGrpSpPr/>
          <p:nvPr/>
        </p:nvGrpSpPr>
        <p:grpSpPr>
          <a:xfrm>
            <a:off x="-2989726" y="1496987"/>
            <a:ext cx="14741904" cy="4711845"/>
            <a:chOff x="-3953749" y="-607021"/>
            <a:chExt cx="14741904" cy="4711845"/>
          </a:xfrm>
        </p:grpSpPr>
        <p:sp>
          <p:nvSpPr>
            <p:cNvPr id="439" name="Google Shape;439;p15"/>
            <p:cNvSpPr/>
            <p:nvPr/>
          </p:nvSpPr>
          <p:spPr>
            <a:xfrm>
              <a:off x="-3953749" y="-607021"/>
              <a:ext cx="4711845" cy="4711845"/>
            </a:xfrm>
            <a:prstGeom prst="blockArc">
              <a:avLst>
                <a:gd name="adj1" fmla="val 18900000"/>
                <a:gd name="adj2" fmla="val 2700000"/>
                <a:gd name="adj3" fmla="val 458"/>
              </a:avLst>
            </a:prstGeom>
            <a:noFill/>
            <a:ln w="12700" cap="flat" cmpd="sng">
              <a:solidFill>
                <a:srgbClr val="CA9F0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487520" y="349780"/>
              <a:ext cx="10300635" cy="699560"/>
            </a:xfrm>
            <a:prstGeom prst="rect">
              <a:avLst/>
            </a:prstGeom>
            <a:solidFill>
              <a:srgbClr val="FFCA0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txBox="1"/>
            <p:nvPr/>
          </p:nvSpPr>
          <p:spPr>
            <a:xfrm>
              <a:off x="487520" y="349780"/>
              <a:ext cx="1030063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Computer vision</a:t>
              </a:r>
              <a:endParaRPr sz="2100">
                <a:solidFill>
                  <a:schemeClr val="dk1"/>
                </a:solidFill>
                <a:latin typeface="Libre Franklin"/>
                <a:ea typeface="Libre Franklin"/>
                <a:cs typeface="Libre Franklin"/>
                <a:sym typeface="Libre Franklin"/>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Real-time computer vision and operations (self-driving cars - autopilot, drones)</a:t>
              </a:r>
              <a:endParaRPr sz="1600" b="0" i="0" u="none" strike="noStrike" cap="none">
                <a:solidFill>
                  <a:schemeClr val="lt1"/>
                </a:solidFill>
                <a:latin typeface="Libre Franklin"/>
                <a:ea typeface="Libre Franklin"/>
                <a:cs typeface="Libre Franklin"/>
                <a:sym typeface="Libre Franklin"/>
              </a:endParaRPr>
            </a:p>
          </p:txBody>
        </p:sp>
        <p:sp>
          <p:nvSpPr>
            <p:cNvPr id="442" name="Google Shape;442;p15"/>
            <p:cNvSpPr/>
            <p:nvPr/>
          </p:nvSpPr>
          <p:spPr>
            <a:xfrm>
              <a:off x="50295" y="262335"/>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741810" y="1399120"/>
              <a:ext cx="10046345" cy="699560"/>
            </a:xfrm>
            <a:prstGeom prst="rect">
              <a:avLst/>
            </a:prstGeom>
            <a:solidFill>
              <a:srgbClr val="C96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txBox="1"/>
            <p:nvPr/>
          </p:nvSpPr>
          <p:spPr>
            <a:xfrm>
              <a:off x="741810" y="1399120"/>
              <a:ext cx="1004634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Forecasting</a:t>
              </a:r>
              <a:endParaRPr sz="2100">
                <a:solidFill>
                  <a:schemeClr val="dk1"/>
                </a:solidFill>
                <a:latin typeface="Libre Franklin"/>
                <a:ea typeface="Libre Franklin"/>
                <a:cs typeface="Libre Franklin"/>
                <a:sym typeface="Libre Franklin"/>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Ability to analyze huge amounts of data (Netflix, weather forecasts, traffic forecasts, stock prices, etc.)</a:t>
              </a:r>
              <a:endParaRPr sz="1600" b="0" i="0" u="none" strike="noStrike" cap="none">
                <a:solidFill>
                  <a:schemeClr val="lt1"/>
                </a:solidFill>
                <a:latin typeface="Libre Franklin"/>
                <a:ea typeface="Libre Franklin"/>
                <a:cs typeface="Libre Franklin"/>
                <a:sym typeface="Libre Franklin"/>
              </a:endParaRPr>
            </a:p>
          </p:txBody>
        </p:sp>
        <p:sp>
          <p:nvSpPr>
            <p:cNvPr id="445" name="Google Shape;445;p15"/>
            <p:cNvSpPr/>
            <p:nvPr/>
          </p:nvSpPr>
          <p:spPr>
            <a:xfrm>
              <a:off x="304585" y="1311675"/>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487520" y="2448461"/>
              <a:ext cx="10300635" cy="699560"/>
            </a:xfrm>
            <a:prstGeom prst="rect">
              <a:avLst/>
            </a:prstGeom>
            <a:solidFill>
              <a:srgbClr val="B232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txBox="1"/>
            <p:nvPr/>
          </p:nvSpPr>
          <p:spPr>
            <a:xfrm>
              <a:off x="487520" y="2448461"/>
              <a:ext cx="1030063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Analysis</a:t>
              </a:r>
              <a:endParaRPr sz="2100">
                <a:solidFill>
                  <a:schemeClr val="dk1"/>
                </a:solidFill>
                <a:latin typeface="Libre Franklin"/>
                <a:ea typeface="Libre Franklin"/>
                <a:cs typeface="Libre Franklin"/>
                <a:sym typeface="Libre Franklin"/>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Modeling and analysis - self-organizing maps, clustering, classification</a:t>
              </a:r>
              <a:endParaRPr sz="1600" b="0" i="0" u="none" strike="noStrike" cap="none">
                <a:solidFill>
                  <a:schemeClr val="lt1"/>
                </a:solidFill>
                <a:latin typeface="Libre Franklin"/>
                <a:ea typeface="Libre Franklin"/>
                <a:cs typeface="Libre Franklin"/>
                <a:sym typeface="Libre Franklin"/>
              </a:endParaRPr>
            </a:p>
          </p:txBody>
        </p:sp>
        <p:sp>
          <p:nvSpPr>
            <p:cNvPr id="448" name="Google Shape;448;p15"/>
            <p:cNvSpPr/>
            <p:nvPr/>
          </p:nvSpPr>
          <p:spPr>
            <a:xfrm>
              <a:off x="50295" y="2361016"/>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6"/>
          <p:cNvSpPr txBox="1">
            <a:spLocks noGrp="1"/>
          </p:cNvSpPr>
          <p:nvPr>
            <p:ph type="title"/>
          </p:nvPr>
        </p:nvSpPr>
        <p:spPr>
          <a:xfrm>
            <a:off x="964023" y="879063"/>
            <a:ext cx="5322477"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Some examples (2/2)</a:t>
            </a:r>
            <a:endParaRPr/>
          </a:p>
        </p:txBody>
      </p:sp>
      <p:grpSp>
        <p:nvGrpSpPr>
          <p:cNvPr id="454" name="Google Shape;454;p16"/>
          <p:cNvGrpSpPr/>
          <p:nvPr/>
        </p:nvGrpSpPr>
        <p:grpSpPr>
          <a:xfrm>
            <a:off x="-2989726" y="1496987"/>
            <a:ext cx="14741904" cy="4711845"/>
            <a:chOff x="-3953749" y="-607021"/>
            <a:chExt cx="14741904" cy="4711845"/>
          </a:xfrm>
        </p:grpSpPr>
        <p:sp>
          <p:nvSpPr>
            <p:cNvPr id="455" name="Google Shape;455;p16"/>
            <p:cNvSpPr/>
            <p:nvPr/>
          </p:nvSpPr>
          <p:spPr>
            <a:xfrm>
              <a:off x="-3953749" y="-607021"/>
              <a:ext cx="4711845" cy="4711845"/>
            </a:xfrm>
            <a:prstGeom prst="blockArc">
              <a:avLst>
                <a:gd name="adj1" fmla="val 18900000"/>
                <a:gd name="adj2" fmla="val 2700000"/>
                <a:gd name="adj3" fmla="val 458"/>
              </a:avLst>
            </a:prstGeom>
            <a:noFill/>
            <a:ln w="12700" cap="flat" cmpd="sng">
              <a:solidFill>
                <a:srgbClr val="CA9F0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487520" y="349780"/>
              <a:ext cx="10300635" cy="699560"/>
            </a:xfrm>
            <a:prstGeom prst="rect">
              <a:avLst/>
            </a:prstGeom>
            <a:solidFill>
              <a:srgbClr val="FFCA0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txBox="1"/>
            <p:nvPr/>
          </p:nvSpPr>
          <p:spPr>
            <a:xfrm>
              <a:off x="487520" y="349780"/>
              <a:ext cx="1030063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Natural language processing </a:t>
              </a:r>
              <a:endParaRPr sz="2100" b="1">
                <a:solidFill>
                  <a:schemeClr val="dk1"/>
                </a:solidFill>
                <a:latin typeface="Libre Franklin"/>
                <a:ea typeface="Libre Franklin"/>
                <a:cs typeface="Libre Franklin"/>
                <a:sym typeface="Libre Franklin"/>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Voice-to-text, smart assistants (Siri, Alexa)</a:t>
              </a:r>
              <a:endParaRPr sz="1600" b="0" i="0" u="none" strike="noStrike" cap="none">
                <a:solidFill>
                  <a:schemeClr val="lt1"/>
                </a:solidFill>
                <a:latin typeface="Libre Franklin"/>
                <a:ea typeface="Libre Franklin"/>
                <a:cs typeface="Libre Franklin"/>
                <a:sym typeface="Libre Franklin"/>
              </a:endParaRPr>
            </a:p>
          </p:txBody>
        </p:sp>
        <p:sp>
          <p:nvSpPr>
            <p:cNvPr id="458" name="Google Shape;458;p16"/>
            <p:cNvSpPr/>
            <p:nvPr/>
          </p:nvSpPr>
          <p:spPr>
            <a:xfrm>
              <a:off x="50295" y="262335"/>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741810" y="1399120"/>
              <a:ext cx="10046345" cy="699560"/>
            </a:xfrm>
            <a:prstGeom prst="rect">
              <a:avLst/>
            </a:prstGeom>
            <a:solidFill>
              <a:srgbClr val="C96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txBox="1"/>
            <p:nvPr/>
          </p:nvSpPr>
          <p:spPr>
            <a:xfrm>
              <a:off x="741810" y="1399120"/>
              <a:ext cx="1004634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Data mining, text mining </a:t>
              </a:r>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Google, Facebook, Microsoft etc.</a:t>
              </a:r>
              <a:endParaRPr/>
            </a:p>
          </p:txBody>
        </p:sp>
        <p:sp>
          <p:nvSpPr>
            <p:cNvPr id="461" name="Google Shape;461;p16"/>
            <p:cNvSpPr/>
            <p:nvPr/>
          </p:nvSpPr>
          <p:spPr>
            <a:xfrm>
              <a:off x="304585" y="1311675"/>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487520" y="2448461"/>
              <a:ext cx="10300635" cy="699560"/>
            </a:xfrm>
            <a:prstGeom prst="rect">
              <a:avLst/>
            </a:prstGeom>
            <a:solidFill>
              <a:srgbClr val="B232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txBox="1"/>
            <p:nvPr/>
          </p:nvSpPr>
          <p:spPr>
            <a:xfrm>
              <a:off x="487520" y="2448461"/>
              <a:ext cx="10300635" cy="699560"/>
            </a:xfrm>
            <a:prstGeom prst="rect">
              <a:avLst/>
            </a:prstGeom>
            <a:noFill/>
            <a:ln>
              <a:noFill/>
            </a:ln>
          </p:spPr>
          <p:txBody>
            <a:bodyPr spcFirstLastPara="1" wrap="square" lIns="555275" tIns="53325" rIns="53325" bIns="53325" anchor="t" anchorCtr="0">
              <a:noAutofit/>
            </a:bodyPr>
            <a:lstStyle/>
            <a:p>
              <a:pPr marL="0" marR="0" lvl="0" indent="0" algn="l" rtl="0">
                <a:lnSpc>
                  <a:spcPct val="90000"/>
                </a:lnSpc>
                <a:spcBef>
                  <a:spcPts val="0"/>
                </a:spcBef>
                <a:spcAft>
                  <a:spcPts val="0"/>
                </a:spcAft>
                <a:buClr>
                  <a:schemeClr val="dk1"/>
                </a:buClr>
                <a:buSzPts val="2100"/>
                <a:buFont typeface="Libre Franklin"/>
                <a:buNone/>
              </a:pPr>
              <a:r>
                <a:rPr lang="hr-HR" sz="2100" b="1">
                  <a:solidFill>
                    <a:schemeClr val="dk1"/>
                  </a:solidFill>
                  <a:latin typeface="Libre Franklin"/>
                  <a:ea typeface="Libre Franklin"/>
                  <a:cs typeface="Libre Franklin"/>
                  <a:sym typeface="Libre Franklin"/>
                </a:rPr>
                <a:t>Online shopping</a:t>
              </a:r>
              <a:endParaRPr/>
            </a:p>
            <a:p>
              <a:pPr marL="171450" marR="0" lvl="1" indent="-171450" algn="l" rtl="0">
                <a:lnSpc>
                  <a:spcPct val="90000"/>
                </a:lnSpc>
                <a:spcBef>
                  <a:spcPts val="735"/>
                </a:spcBef>
                <a:spcAft>
                  <a:spcPts val="0"/>
                </a:spcAft>
                <a:buClr>
                  <a:schemeClr val="lt1"/>
                </a:buClr>
                <a:buSzPts val="1600"/>
                <a:buFont typeface="Libre Franklin"/>
                <a:buChar char="•"/>
              </a:pPr>
              <a:r>
                <a:rPr lang="hr-HR" sz="1600" b="0" i="0" u="none" strike="noStrike" cap="none">
                  <a:solidFill>
                    <a:schemeClr val="lt1"/>
                  </a:solidFill>
                  <a:latin typeface="Libre Franklin"/>
                  <a:ea typeface="Libre Franklin"/>
                  <a:cs typeface="Libre Franklin"/>
                  <a:sym typeface="Libre Franklin"/>
                </a:rPr>
                <a:t>Tracking consumer habits, recommendations, web search, etc.</a:t>
              </a:r>
              <a:endParaRPr sz="1600" b="0" i="0" u="none" strike="noStrike" cap="none">
                <a:solidFill>
                  <a:schemeClr val="lt1"/>
                </a:solidFill>
                <a:latin typeface="Libre Franklin"/>
                <a:ea typeface="Libre Franklin"/>
                <a:cs typeface="Libre Franklin"/>
                <a:sym typeface="Libre Franklin"/>
              </a:endParaRPr>
            </a:p>
          </p:txBody>
        </p:sp>
        <p:sp>
          <p:nvSpPr>
            <p:cNvPr id="464" name="Google Shape;464;p16"/>
            <p:cNvSpPr/>
            <p:nvPr/>
          </p:nvSpPr>
          <p:spPr>
            <a:xfrm>
              <a:off x="50295" y="2361016"/>
              <a:ext cx="874450" cy="874450"/>
            </a:xfrm>
            <a:prstGeom prst="ellipse">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7"/>
          <p:cNvSpPr txBox="1">
            <a:spLocks noGrp="1"/>
          </p:cNvSpPr>
          <p:nvPr>
            <p:ph type="title"/>
          </p:nvPr>
        </p:nvSpPr>
        <p:spPr>
          <a:xfrm>
            <a:off x="7193943" y="3045437"/>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100"/>
              <a:buFont typeface="Franklin Gothic"/>
              <a:buNone/>
            </a:pPr>
            <a:endParaRPr/>
          </a:p>
        </p:txBody>
      </p:sp>
      <p:pic>
        <p:nvPicPr>
          <p:cNvPr id="470" name="Google Shape;470;p17" descr="A picture containing text&#10;&#10;Description automatically generated"/>
          <p:cNvPicPr preferRelativeResize="0">
            <a:picLocks noGrp="1"/>
          </p:cNvPicPr>
          <p:nvPr>
            <p:ph type="pic" idx="2"/>
          </p:nvPr>
        </p:nvPicPr>
        <p:blipFill rotWithShape="1">
          <a:blip r:embed="rId3">
            <a:alphaModFix/>
          </a:blip>
          <a:srcRect t="6" b="6"/>
          <a:stretch/>
        </p:blipFill>
        <p:spPr>
          <a:xfrm>
            <a:off x="0" y="0"/>
            <a:ext cx="12191998" cy="6858000"/>
          </a:xfrm>
          <a:prstGeom prst="rect">
            <a:avLst/>
          </a:prstGeom>
          <a:solidFill>
            <a:schemeClr val="accent2"/>
          </a:solidFill>
          <a:ln>
            <a:noFill/>
          </a:ln>
        </p:spPr>
      </p:pic>
      <p:sp>
        <p:nvSpPr>
          <p:cNvPr id="471" name="Google Shape;471;p17"/>
          <p:cNvSpPr txBox="1"/>
          <p:nvPr/>
        </p:nvSpPr>
        <p:spPr>
          <a:xfrm>
            <a:off x="5138736" y="5562600"/>
            <a:ext cx="191452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5400">
                <a:solidFill>
                  <a:schemeClr val="lt1"/>
                </a:solidFill>
                <a:latin typeface="Franklin Gothic"/>
                <a:ea typeface="Franklin Gothic"/>
                <a:cs typeface="Franklin Gothic"/>
                <a:sym typeface="Franklin Gothic"/>
              </a:rPr>
              <a:t>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8" descr="Graphical user interface, application&#10;&#10;Description automatically generated"/>
          <p:cNvPicPr preferRelativeResize="0"/>
          <p:nvPr/>
        </p:nvPicPr>
        <p:blipFill rotWithShape="1">
          <a:blip r:embed="rId3">
            <a:alphaModFix/>
          </a:blip>
          <a:srcRect/>
          <a:stretch/>
        </p:blipFill>
        <p:spPr>
          <a:xfrm>
            <a:off x="0" y="0"/>
            <a:ext cx="12192000" cy="68476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9"/>
          <p:cNvSpPr txBox="1">
            <a:spLocks noGrp="1"/>
          </p:cNvSpPr>
          <p:nvPr>
            <p:ph type="title"/>
          </p:nvPr>
        </p:nvSpPr>
        <p:spPr>
          <a:xfrm>
            <a:off x="964023" y="879063"/>
            <a:ext cx="8162222"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Collecting and preparing the data</a:t>
            </a:r>
            <a:endParaRPr/>
          </a:p>
        </p:txBody>
      </p:sp>
      <p:pic>
        <p:nvPicPr>
          <p:cNvPr id="482" name="Google Shape;482;p19" descr="Solving Data Challenges In Machine Learning With Automated Tools"/>
          <p:cNvPicPr preferRelativeResize="0"/>
          <p:nvPr/>
        </p:nvPicPr>
        <p:blipFill rotWithShape="1">
          <a:blip r:embed="rId3">
            <a:alphaModFix/>
          </a:blip>
          <a:srcRect/>
          <a:stretch/>
        </p:blipFill>
        <p:spPr>
          <a:xfrm>
            <a:off x="2237634" y="2258811"/>
            <a:ext cx="8716115" cy="38350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Content</a:t>
            </a:r>
            <a:endParaRPr/>
          </a:p>
        </p:txBody>
      </p:sp>
      <p:sp>
        <p:nvSpPr>
          <p:cNvPr id="340" name="Google Shape;340;p2"/>
          <p:cNvSpPr txBox="1">
            <a:spLocks noGrp="1"/>
          </p:cNvSpPr>
          <p:nvPr>
            <p:ph type="body" idx="1"/>
          </p:nvPr>
        </p:nvSpPr>
        <p:spPr>
          <a:xfrm>
            <a:off x="952500" y="2656904"/>
            <a:ext cx="4838700" cy="5743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hr-HR"/>
              <a:t>What exactly is AI?</a:t>
            </a:r>
            <a:endParaRPr/>
          </a:p>
          <a:p>
            <a:pPr marL="0" lvl="0" indent="0" algn="l" rtl="0">
              <a:lnSpc>
                <a:spcPct val="90000"/>
              </a:lnSpc>
              <a:spcBef>
                <a:spcPts val="1000"/>
              </a:spcBef>
              <a:spcAft>
                <a:spcPts val="0"/>
              </a:spcAft>
              <a:buClr>
                <a:schemeClr val="dk1"/>
              </a:buClr>
              <a:buSzPts val="1600"/>
              <a:buNone/>
            </a:pPr>
            <a:r>
              <a:rPr lang="hr-HR"/>
              <a:t>How does it work?</a:t>
            </a:r>
            <a:endParaRPr/>
          </a:p>
        </p:txBody>
      </p:sp>
      <p:sp>
        <p:nvSpPr>
          <p:cNvPr id="341" name="Google Shape;341;p2"/>
          <p:cNvSpPr txBox="1">
            <a:spLocks noGrp="1"/>
          </p:cNvSpPr>
          <p:nvPr>
            <p:ph type="body" idx="2"/>
          </p:nvPr>
        </p:nvSpPr>
        <p:spPr>
          <a:xfrm>
            <a:off x="952500" y="2286000"/>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59A00"/>
              </a:buClr>
              <a:buSzPts val="1800"/>
              <a:buNone/>
            </a:pPr>
            <a:r>
              <a:rPr lang="hr-HR">
                <a:solidFill>
                  <a:srgbClr val="C59A00"/>
                </a:solidFill>
              </a:rPr>
              <a:t>1. A little bit about AI</a:t>
            </a:r>
            <a:endParaRPr/>
          </a:p>
        </p:txBody>
      </p:sp>
      <p:sp>
        <p:nvSpPr>
          <p:cNvPr id="342" name="Google Shape;342;p2"/>
          <p:cNvSpPr txBox="1">
            <a:spLocks noGrp="1"/>
          </p:cNvSpPr>
          <p:nvPr>
            <p:ph type="body" idx="3"/>
          </p:nvPr>
        </p:nvSpPr>
        <p:spPr>
          <a:xfrm>
            <a:off x="953655" y="3841846"/>
            <a:ext cx="4838700" cy="6367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hr-HR"/>
              <a:t>Why Neural Networks?</a:t>
            </a:r>
            <a:endParaRPr/>
          </a:p>
          <a:p>
            <a:pPr marL="0" lvl="0" indent="0" algn="l" rtl="0">
              <a:lnSpc>
                <a:spcPct val="90000"/>
              </a:lnSpc>
              <a:spcBef>
                <a:spcPts val="1000"/>
              </a:spcBef>
              <a:spcAft>
                <a:spcPts val="0"/>
              </a:spcAft>
              <a:buClr>
                <a:schemeClr val="dk1"/>
              </a:buClr>
              <a:buSzPts val="1600"/>
              <a:buNone/>
            </a:pPr>
            <a:r>
              <a:rPr lang="hr-HR"/>
              <a:t>Where do they fit in?</a:t>
            </a:r>
            <a:endParaRPr/>
          </a:p>
        </p:txBody>
      </p:sp>
      <p:sp>
        <p:nvSpPr>
          <p:cNvPr id="343" name="Google Shape;343;p2"/>
          <p:cNvSpPr txBox="1">
            <a:spLocks noGrp="1"/>
          </p:cNvSpPr>
          <p:nvPr>
            <p:ph type="body" idx="4"/>
          </p:nvPr>
        </p:nvSpPr>
        <p:spPr>
          <a:xfrm>
            <a:off x="953655" y="3470942"/>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59A00"/>
              </a:buClr>
              <a:buSzPts val="1800"/>
              <a:buNone/>
            </a:pPr>
            <a:r>
              <a:rPr lang="hr-HR">
                <a:solidFill>
                  <a:srgbClr val="C59A00"/>
                </a:solidFill>
              </a:rPr>
              <a:t>2. What are Neural Networks</a:t>
            </a:r>
            <a:endParaRPr/>
          </a:p>
        </p:txBody>
      </p:sp>
      <p:sp>
        <p:nvSpPr>
          <p:cNvPr id="344" name="Google Shape;344;p2"/>
          <p:cNvSpPr txBox="1">
            <a:spLocks noGrp="1"/>
          </p:cNvSpPr>
          <p:nvPr>
            <p:ph type="body" idx="5"/>
          </p:nvPr>
        </p:nvSpPr>
        <p:spPr>
          <a:xfrm>
            <a:off x="952500" y="5017901"/>
            <a:ext cx="4838700" cy="9083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hr-HR"/>
              <a:t>Why is data important for AI?</a:t>
            </a:r>
            <a:endParaRPr/>
          </a:p>
          <a:p>
            <a:pPr marL="0" lvl="0" indent="0" algn="l" rtl="0">
              <a:lnSpc>
                <a:spcPct val="90000"/>
              </a:lnSpc>
              <a:spcBef>
                <a:spcPts val="1000"/>
              </a:spcBef>
              <a:spcAft>
                <a:spcPts val="0"/>
              </a:spcAft>
              <a:buClr>
                <a:schemeClr val="dk1"/>
              </a:buClr>
              <a:buSzPts val="1600"/>
              <a:buNone/>
            </a:pPr>
            <a:r>
              <a:rPr lang="hr-HR"/>
              <a:t>How do we collect data?</a:t>
            </a:r>
            <a:endParaRPr/>
          </a:p>
          <a:p>
            <a:pPr marL="0" lvl="0" indent="0" algn="l" rtl="0">
              <a:lnSpc>
                <a:spcPct val="90000"/>
              </a:lnSpc>
              <a:spcBef>
                <a:spcPts val="1000"/>
              </a:spcBef>
              <a:spcAft>
                <a:spcPts val="0"/>
              </a:spcAft>
              <a:buClr>
                <a:schemeClr val="dk1"/>
              </a:buClr>
              <a:buSzPts val="1600"/>
              <a:buNone/>
            </a:pPr>
            <a:r>
              <a:rPr lang="hr-HR"/>
              <a:t>How do we use data?</a:t>
            </a:r>
            <a:endParaRPr/>
          </a:p>
        </p:txBody>
      </p:sp>
      <p:sp>
        <p:nvSpPr>
          <p:cNvPr id="345" name="Google Shape;345;p2"/>
          <p:cNvSpPr txBox="1">
            <a:spLocks noGrp="1"/>
          </p:cNvSpPr>
          <p:nvPr>
            <p:ph type="body" idx="6"/>
          </p:nvPr>
        </p:nvSpPr>
        <p:spPr>
          <a:xfrm>
            <a:off x="952500" y="4646997"/>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59A00"/>
              </a:buClr>
              <a:buSzPts val="1800"/>
              <a:buNone/>
            </a:pPr>
            <a:r>
              <a:rPr lang="hr-HR">
                <a:solidFill>
                  <a:srgbClr val="C59A00"/>
                </a:solidFill>
              </a:rPr>
              <a:t>3. Data</a:t>
            </a:r>
            <a:endParaRPr/>
          </a:p>
        </p:txBody>
      </p:sp>
      <p:sp>
        <p:nvSpPr>
          <p:cNvPr id="346" name="Google Shape;346;p2"/>
          <p:cNvSpPr txBox="1">
            <a:spLocks noGrp="1"/>
          </p:cNvSpPr>
          <p:nvPr>
            <p:ph type="body" idx="7"/>
          </p:nvPr>
        </p:nvSpPr>
        <p:spPr>
          <a:xfrm>
            <a:off x="6399647" y="2656904"/>
            <a:ext cx="4838700" cy="5743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hr-HR"/>
              <a:t>How can AI look into the future?</a:t>
            </a:r>
            <a:endParaRPr/>
          </a:p>
          <a:p>
            <a:pPr marL="0" lvl="0" indent="0" algn="l" rtl="0">
              <a:lnSpc>
                <a:spcPct val="90000"/>
              </a:lnSpc>
              <a:spcBef>
                <a:spcPts val="1000"/>
              </a:spcBef>
              <a:spcAft>
                <a:spcPts val="0"/>
              </a:spcAft>
              <a:buClr>
                <a:schemeClr val="dk1"/>
              </a:buClr>
              <a:buSzPts val="1600"/>
              <a:buNone/>
            </a:pPr>
            <a:r>
              <a:rPr lang="hr-HR"/>
              <a:t>How can we use it?</a:t>
            </a:r>
            <a:endParaRPr/>
          </a:p>
        </p:txBody>
      </p:sp>
      <p:sp>
        <p:nvSpPr>
          <p:cNvPr id="347" name="Google Shape;347;p2"/>
          <p:cNvSpPr txBox="1">
            <a:spLocks noGrp="1"/>
          </p:cNvSpPr>
          <p:nvPr>
            <p:ph type="body" idx="8"/>
          </p:nvPr>
        </p:nvSpPr>
        <p:spPr>
          <a:xfrm>
            <a:off x="6399647" y="2286000"/>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59A00"/>
              </a:buClr>
              <a:buSzPts val="1800"/>
              <a:buNone/>
            </a:pPr>
            <a:r>
              <a:rPr lang="hr-HR">
                <a:solidFill>
                  <a:srgbClr val="C59A00"/>
                </a:solidFill>
              </a:rPr>
              <a:t>4. Forecasting</a:t>
            </a:r>
            <a:endParaRPr/>
          </a:p>
        </p:txBody>
      </p:sp>
      <p:sp>
        <p:nvSpPr>
          <p:cNvPr id="348" name="Google Shape;348;p2"/>
          <p:cNvSpPr txBox="1">
            <a:spLocks noGrp="1"/>
          </p:cNvSpPr>
          <p:nvPr>
            <p:ph type="body" idx="9"/>
          </p:nvPr>
        </p:nvSpPr>
        <p:spPr>
          <a:xfrm>
            <a:off x="6399647" y="3841846"/>
            <a:ext cx="4838700" cy="9083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hr-HR"/>
              <a:t>What can we expect in the future?</a:t>
            </a:r>
            <a:endParaRPr/>
          </a:p>
          <a:p>
            <a:pPr marL="0" lvl="0" indent="0" algn="l" rtl="0">
              <a:lnSpc>
                <a:spcPct val="90000"/>
              </a:lnSpc>
              <a:spcBef>
                <a:spcPts val="1000"/>
              </a:spcBef>
              <a:spcAft>
                <a:spcPts val="0"/>
              </a:spcAft>
              <a:buClr>
                <a:schemeClr val="dk1"/>
              </a:buClr>
              <a:buSzPts val="1600"/>
              <a:buNone/>
            </a:pPr>
            <a:r>
              <a:rPr lang="hr-HR"/>
              <a:t>Q&amp;A</a:t>
            </a:r>
            <a:endParaRPr/>
          </a:p>
          <a:p>
            <a:pPr marL="0" lvl="0" indent="0" algn="l" rtl="0">
              <a:lnSpc>
                <a:spcPct val="90000"/>
              </a:lnSpc>
              <a:spcBef>
                <a:spcPts val="1000"/>
              </a:spcBef>
              <a:spcAft>
                <a:spcPts val="0"/>
              </a:spcAft>
              <a:buClr>
                <a:schemeClr val="dk1"/>
              </a:buClr>
              <a:buSzPts val="1600"/>
              <a:buNone/>
            </a:pPr>
            <a:r>
              <a:rPr lang="hr-HR"/>
              <a:t>Debate</a:t>
            </a:r>
            <a:endParaRPr/>
          </a:p>
        </p:txBody>
      </p:sp>
      <p:sp>
        <p:nvSpPr>
          <p:cNvPr id="349" name="Google Shape;349;p2"/>
          <p:cNvSpPr txBox="1">
            <a:spLocks noGrp="1"/>
          </p:cNvSpPr>
          <p:nvPr>
            <p:ph type="body" idx="13"/>
          </p:nvPr>
        </p:nvSpPr>
        <p:spPr>
          <a:xfrm>
            <a:off x="6399647" y="3470942"/>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C59A00"/>
              </a:buClr>
              <a:buSzPts val="1800"/>
              <a:buNone/>
            </a:pPr>
            <a:r>
              <a:rPr lang="hr-HR">
                <a:solidFill>
                  <a:srgbClr val="C59A00"/>
                </a:solidFill>
              </a:rPr>
              <a:t>5. The Future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0"/>
          <p:cNvSpPr txBox="1">
            <a:spLocks noGrp="1"/>
          </p:cNvSpPr>
          <p:nvPr>
            <p:ph type="title"/>
          </p:nvPr>
        </p:nvSpPr>
        <p:spPr>
          <a:xfrm>
            <a:off x="964023" y="879063"/>
            <a:ext cx="10259471" cy="1326319"/>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Supervised vs. unsupervised vs. reinforcement learning</a:t>
            </a:r>
            <a:br>
              <a:rPr lang="hr-HR"/>
            </a:br>
            <a:endParaRPr/>
          </a:p>
        </p:txBody>
      </p:sp>
      <p:pic>
        <p:nvPicPr>
          <p:cNvPr id="488" name="Google Shape;488;p20" descr="Diagram&#10;&#10;Description automatically generated"/>
          <p:cNvPicPr preferRelativeResize="0"/>
          <p:nvPr/>
        </p:nvPicPr>
        <p:blipFill rotWithShape="1">
          <a:blip r:embed="rId3">
            <a:alphaModFix/>
          </a:blip>
          <a:srcRect/>
          <a:stretch/>
        </p:blipFill>
        <p:spPr>
          <a:xfrm>
            <a:off x="381634" y="2389187"/>
            <a:ext cx="10412261" cy="3589750"/>
          </a:xfrm>
          <a:prstGeom prst="rect">
            <a:avLst/>
          </a:prstGeom>
          <a:noFill/>
          <a:ln>
            <a:noFill/>
          </a:ln>
        </p:spPr>
      </p:pic>
      <p:sp>
        <p:nvSpPr>
          <p:cNvPr id="489" name="Google Shape;489;p20"/>
          <p:cNvSpPr txBox="1">
            <a:spLocks noGrp="1"/>
          </p:cNvSpPr>
          <p:nvPr>
            <p:ph type="body" idx="1"/>
          </p:nvPr>
        </p:nvSpPr>
        <p:spPr>
          <a:xfrm>
            <a:off x="3046823" y="6162742"/>
            <a:ext cx="6706777" cy="573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r>
              <a:rPr lang="hr-HR" u="sng">
                <a:solidFill>
                  <a:schemeClr val="hlink"/>
                </a:solidFill>
                <a:hlinkClick r:id="rId4"/>
              </a:rPr>
              <a:t>https://www.youtube.com/watch?v=Lu56xVlZ40M&amp;t=107s&amp;ab_channel=TwoMinutePapers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1"/>
          <p:cNvSpPr txBox="1">
            <a:spLocks noGrp="1"/>
          </p:cNvSpPr>
          <p:nvPr>
            <p:ph type="title"/>
          </p:nvPr>
        </p:nvSpPr>
        <p:spPr>
          <a:xfrm>
            <a:off x="964023" y="879063"/>
            <a:ext cx="4236627"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Traning the model</a:t>
            </a:r>
            <a:endParaRPr/>
          </a:p>
        </p:txBody>
      </p:sp>
      <p:sp>
        <p:nvSpPr>
          <p:cNvPr id="495" name="Google Shape;495;p21"/>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endParaRPr/>
          </a:p>
        </p:txBody>
      </p:sp>
      <p:pic>
        <p:nvPicPr>
          <p:cNvPr id="496" name="Google Shape;496;p21" descr="Diagram&#10;&#10;Description automatically generated with medium confidence"/>
          <p:cNvPicPr preferRelativeResize="0">
            <a:picLocks noGrp="1"/>
          </p:cNvPicPr>
          <p:nvPr>
            <p:ph type="body" idx="3"/>
          </p:nvPr>
        </p:nvPicPr>
        <p:blipFill rotWithShape="1">
          <a:blip r:embed="rId3">
            <a:alphaModFix/>
          </a:blip>
          <a:srcRect/>
          <a:stretch/>
        </p:blipFill>
        <p:spPr>
          <a:xfrm>
            <a:off x="5706080" y="573087"/>
            <a:ext cx="6230467" cy="4261795"/>
          </a:xfrm>
          <a:prstGeom prst="rect">
            <a:avLst/>
          </a:prstGeom>
          <a:noFill/>
          <a:ln>
            <a:noFill/>
          </a:ln>
        </p:spPr>
      </p:pic>
      <p:pic>
        <p:nvPicPr>
          <p:cNvPr id="497" name="Google Shape;497;p21" descr="Graphical user interface&#10;&#10;Description automatically generated"/>
          <p:cNvPicPr preferRelativeResize="0">
            <a:picLocks noGrp="1"/>
          </p:cNvPicPr>
          <p:nvPr>
            <p:ph type="body" idx="4"/>
          </p:nvPr>
        </p:nvPicPr>
        <p:blipFill rotWithShape="1">
          <a:blip r:embed="rId4">
            <a:alphaModFix/>
          </a:blip>
          <a:srcRect/>
          <a:stretch/>
        </p:blipFill>
        <p:spPr>
          <a:xfrm>
            <a:off x="3558131" y="5275263"/>
            <a:ext cx="5745236" cy="1287516"/>
          </a:xfrm>
          <a:prstGeom prst="rect">
            <a:avLst/>
          </a:prstGeom>
          <a:noFill/>
          <a:ln>
            <a:noFill/>
          </a:ln>
        </p:spPr>
      </p:pic>
      <p:sp>
        <p:nvSpPr>
          <p:cNvPr id="498" name="Google Shape;498;p21"/>
          <p:cNvSpPr txBox="1">
            <a:spLocks noGrp="1"/>
          </p:cNvSpPr>
          <p:nvPr>
            <p:ph type="body" idx="1"/>
          </p:nvPr>
        </p:nvSpPr>
        <p:spPr>
          <a:xfrm>
            <a:off x="964023" y="1561395"/>
            <a:ext cx="4827178"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hr-HR">
                <a:solidFill>
                  <a:schemeClr val="dk1"/>
                </a:solidFill>
              </a:rPr>
              <a:t>(Supervised learning)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2"/>
          <p:cNvSpPr txBox="1">
            <a:spLocks noGrp="1"/>
          </p:cNvSpPr>
          <p:nvPr>
            <p:ph type="title"/>
          </p:nvPr>
        </p:nvSpPr>
        <p:spPr>
          <a:xfrm>
            <a:off x="7193943" y="3045437"/>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100"/>
              <a:buFont typeface="Franklin Gothic"/>
              <a:buNone/>
            </a:pPr>
            <a:r>
              <a:rPr lang="hr-HR"/>
              <a:t>FORECASTING</a:t>
            </a:r>
            <a:endParaRPr/>
          </a:p>
        </p:txBody>
      </p:sp>
      <p:pic>
        <p:nvPicPr>
          <p:cNvPr id="504" name="Google Shape;504;p22" descr="A person looking at a screen&#10;&#10;Description automatically generated with medium confidence"/>
          <p:cNvPicPr preferRelativeResize="0"/>
          <p:nvPr/>
        </p:nvPicPr>
        <p:blipFill rotWithShape="1">
          <a:blip r:embed="rId3">
            <a:alphaModFix/>
          </a:blip>
          <a:srcRect/>
          <a:stretch/>
        </p:blipFill>
        <p:spPr>
          <a:xfrm>
            <a:off x="0" y="0"/>
            <a:ext cx="12192000" cy="6852712"/>
          </a:xfrm>
          <a:prstGeom prst="rect">
            <a:avLst/>
          </a:prstGeom>
          <a:noFill/>
          <a:ln>
            <a:noFill/>
          </a:ln>
        </p:spPr>
      </p:pic>
      <p:sp>
        <p:nvSpPr>
          <p:cNvPr id="505" name="Google Shape;505;p22"/>
          <p:cNvSpPr txBox="1"/>
          <p:nvPr/>
        </p:nvSpPr>
        <p:spPr>
          <a:xfrm>
            <a:off x="874643" y="6042991"/>
            <a:ext cx="42738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a:solidFill>
                  <a:schemeClr val="lt1"/>
                </a:solidFill>
                <a:latin typeface="Franklin Gothic"/>
                <a:ea typeface="Franklin Gothic"/>
                <a:cs typeface="Franklin Gothic"/>
                <a:sym typeface="Franklin Gothic"/>
              </a:rPr>
              <a:t>FORECASTING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3"/>
          <p:cNvSpPr txBox="1">
            <a:spLocks noGrp="1"/>
          </p:cNvSpPr>
          <p:nvPr>
            <p:ph type="title"/>
          </p:nvPr>
        </p:nvSpPr>
        <p:spPr>
          <a:xfrm>
            <a:off x="964023" y="879063"/>
            <a:ext cx="6493417"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Can AI look into the future?</a:t>
            </a:r>
            <a:endParaRPr/>
          </a:p>
        </p:txBody>
      </p:sp>
      <p:sp>
        <p:nvSpPr>
          <p:cNvPr id="511" name="Google Shape;511;p23"/>
          <p:cNvSpPr txBox="1">
            <a:spLocks noGrp="1"/>
          </p:cNvSpPr>
          <p:nvPr>
            <p:ph type="body" idx="1"/>
          </p:nvPr>
        </p:nvSpPr>
        <p:spPr>
          <a:xfrm>
            <a:off x="964023" y="2300984"/>
            <a:ext cx="4827178"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hr-HR">
                <a:solidFill>
                  <a:schemeClr val="dk1"/>
                </a:solidFill>
              </a:rPr>
              <a:t>Sort of</a:t>
            </a:r>
            <a:endParaRPr/>
          </a:p>
        </p:txBody>
      </p:sp>
      <p:sp>
        <p:nvSpPr>
          <p:cNvPr id="512" name="Google Shape;512;p23"/>
          <p:cNvSpPr txBox="1">
            <a:spLocks noGrp="1"/>
          </p:cNvSpPr>
          <p:nvPr>
            <p:ph type="body" idx="3"/>
          </p:nvPr>
        </p:nvSpPr>
        <p:spPr>
          <a:xfrm>
            <a:off x="964023" y="2799146"/>
            <a:ext cx="4827178"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The forecasting of financial data series has been effectively accomplished using neural networks. The linear relationship between inputs and outputs is assumed by the traditional time series prediction techniques like Box-Jenkins and ARIMA. Neural Networks have the advantage that can approximate nonlinear functions.</a:t>
            </a:r>
            <a:endParaRPr/>
          </a:p>
        </p:txBody>
      </p:sp>
      <p:sp>
        <p:nvSpPr>
          <p:cNvPr id="513" name="Google Shape;513;p23"/>
          <p:cNvSpPr txBox="1">
            <a:spLocks noGrp="1"/>
          </p:cNvSpPr>
          <p:nvPr>
            <p:ph type="body" idx="4"/>
          </p:nvPr>
        </p:nvSpPr>
        <p:spPr>
          <a:xfrm>
            <a:off x="6362700" y="2799146"/>
            <a:ext cx="4756241"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Banking (churn)</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Finances (fraud detection, stock prices)</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Weather forecasts</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Sales forecasting</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Consumer behaviour/preferences</a:t>
            </a:r>
            <a:endParaRPr/>
          </a:p>
          <a:p>
            <a:pPr marL="285750" lvl="0" indent="-184150" algn="l" rtl="0">
              <a:lnSpc>
                <a:spcPct val="100000"/>
              </a:lnSpc>
              <a:spcBef>
                <a:spcPts val="1000"/>
              </a:spcBef>
              <a:spcAft>
                <a:spcPts val="0"/>
              </a:spcAft>
              <a:buClr>
                <a:schemeClr val="dk1"/>
              </a:buClr>
              <a:buSzPts val="1600"/>
              <a:buFont typeface="Noto Sans Symbols"/>
              <a:buNone/>
            </a:pPr>
            <a:endParaRPr/>
          </a:p>
          <a:p>
            <a:pPr marL="285750" lvl="0" indent="-184150" algn="l" rtl="0">
              <a:lnSpc>
                <a:spcPct val="100000"/>
              </a:lnSpc>
              <a:spcBef>
                <a:spcPts val="1000"/>
              </a:spcBef>
              <a:spcAft>
                <a:spcPts val="0"/>
              </a:spcAft>
              <a:buClr>
                <a:schemeClr val="dk1"/>
              </a:buClr>
              <a:buSzPts val="1600"/>
              <a:buFont typeface="Noto Sans Symbols"/>
              <a:buNone/>
            </a:pPr>
            <a:endParaRPr/>
          </a:p>
        </p:txBody>
      </p:sp>
      <p:sp>
        <p:nvSpPr>
          <p:cNvPr id="514" name="Google Shape;514;p23"/>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hr-HR">
                <a:solidFill>
                  <a:schemeClr val="dk1"/>
                </a:solidFill>
              </a:rPr>
              <a:t>Few examples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4"/>
          <p:cNvSpPr txBox="1">
            <a:spLocks noGrp="1"/>
          </p:cNvSpPr>
          <p:nvPr>
            <p:ph type="title"/>
          </p:nvPr>
        </p:nvSpPr>
        <p:spPr>
          <a:xfrm>
            <a:off x="445622" y="845507"/>
            <a:ext cx="5210274"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AI in Education (1/2)</a:t>
            </a:r>
            <a:endParaRPr/>
          </a:p>
        </p:txBody>
      </p:sp>
      <p:sp>
        <p:nvSpPr>
          <p:cNvPr id="520" name="Google Shape;520;p24"/>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endParaRPr/>
          </a:p>
        </p:txBody>
      </p:sp>
      <p:sp>
        <p:nvSpPr>
          <p:cNvPr id="521" name="Google Shape;521;p24"/>
          <p:cNvSpPr txBox="1">
            <a:spLocks noGrp="1"/>
          </p:cNvSpPr>
          <p:nvPr>
            <p:ph type="body" idx="3"/>
          </p:nvPr>
        </p:nvSpPr>
        <p:spPr>
          <a:xfrm>
            <a:off x="374579" y="2153194"/>
            <a:ext cx="4827178" cy="258809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By 2025, 85 million jobs, according to the World Economic Forum, will be eliminated by AI.</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Contrary to popular belief, automation and AI may</a:t>
            </a:r>
            <a:br>
              <a:rPr lang="hr-HR"/>
            </a:br>
            <a:r>
              <a:rPr lang="hr-HR"/>
              <a:t>potentially result in a substantial increase in the</a:t>
            </a:r>
            <a:br>
              <a:rPr lang="hr-HR"/>
            </a:br>
            <a:r>
              <a:rPr lang="hr-HR"/>
              <a:t>number of new jobs.</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The question of how businesses can successfully employ AI in ways that allow - not replace - the human workforce has replaced the earlier one of whether AI would transform the workplace.</a:t>
            </a:r>
            <a:endParaRPr/>
          </a:p>
        </p:txBody>
      </p:sp>
      <p:sp>
        <p:nvSpPr>
          <p:cNvPr id="522" name="Google Shape;522;p24"/>
          <p:cNvSpPr txBox="1">
            <a:spLocks noGrp="1"/>
          </p:cNvSpPr>
          <p:nvPr>
            <p:ph type="body" idx="4"/>
          </p:nvPr>
        </p:nvSpPr>
        <p:spPr>
          <a:xfrm>
            <a:off x="6362700" y="2799146"/>
            <a:ext cx="4756241" cy="1942138"/>
          </a:xfrm>
          <a:prstGeom prst="rect">
            <a:avLst/>
          </a:prstGeom>
          <a:noFill/>
          <a:ln>
            <a:noFill/>
          </a:ln>
        </p:spPr>
        <p:txBody>
          <a:bodyPr spcFirstLastPara="1" wrap="square" lIns="0" tIns="0" rIns="0" bIns="0" anchor="t" anchorCtr="0">
            <a:normAutofit/>
          </a:bodyPr>
          <a:lstStyle/>
          <a:p>
            <a:pPr marL="285750" lvl="0" indent="-184150" algn="l" rtl="0">
              <a:lnSpc>
                <a:spcPct val="100000"/>
              </a:lnSpc>
              <a:spcBef>
                <a:spcPts val="0"/>
              </a:spcBef>
              <a:spcAft>
                <a:spcPts val="0"/>
              </a:spcAft>
              <a:buClr>
                <a:schemeClr val="dk1"/>
              </a:buClr>
              <a:buSzPts val="1600"/>
              <a:buFont typeface="Noto Sans Symbols"/>
              <a:buNone/>
            </a:pPr>
            <a:endParaRPr/>
          </a:p>
        </p:txBody>
      </p:sp>
      <p:pic>
        <p:nvPicPr>
          <p:cNvPr id="523" name="Google Shape;523;p24"/>
          <p:cNvPicPr preferRelativeResize="0"/>
          <p:nvPr/>
        </p:nvPicPr>
        <p:blipFill rotWithShape="1">
          <a:blip r:embed="rId3">
            <a:alphaModFix/>
          </a:blip>
          <a:srcRect b="2730"/>
          <a:stretch/>
        </p:blipFill>
        <p:spPr>
          <a:xfrm>
            <a:off x="5662569" y="1291655"/>
            <a:ext cx="6083809" cy="46729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5"/>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AI in Education (2/2)</a:t>
            </a:r>
            <a:endParaRPr/>
          </a:p>
        </p:txBody>
      </p:sp>
      <p:sp>
        <p:nvSpPr>
          <p:cNvPr id="529" name="Google Shape;529;p25"/>
          <p:cNvSpPr txBox="1">
            <a:spLocks noGrp="1"/>
          </p:cNvSpPr>
          <p:nvPr>
            <p:ph type="body" idx="1"/>
          </p:nvPr>
        </p:nvSpPr>
        <p:spPr>
          <a:xfrm>
            <a:off x="1216404" y="2399250"/>
            <a:ext cx="4689095" cy="30594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hr-HR">
                <a:solidFill>
                  <a:schemeClr val="dk1"/>
                </a:solidFill>
              </a:rPr>
              <a:t>Job vacancy</a:t>
            </a:r>
            <a:endParaRPr>
              <a:solidFill>
                <a:schemeClr val="dk1"/>
              </a:solidFill>
            </a:endParaRPr>
          </a:p>
        </p:txBody>
      </p:sp>
      <p:sp>
        <p:nvSpPr>
          <p:cNvPr id="530" name="Google Shape;530;p25"/>
          <p:cNvSpPr txBox="1">
            <a:spLocks noGrp="1"/>
          </p:cNvSpPr>
          <p:nvPr>
            <p:ph type="body" idx="2"/>
          </p:nvPr>
        </p:nvSpPr>
        <p:spPr>
          <a:xfrm>
            <a:off x="6362700" y="2300984"/>
            <a:ext cx="4764829" cy="40421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1800"/>
              <a:buNone/>
            </a:pPr>
            <a:endParaRPr/>
          </a:p>
        </p:txBody>
      </p:sp>
      <p:sp>
        <p:nvSpPr>
          <p:cNvPr id="531" name="Google Shape;531;p25"/>
          <p:cNvSpPr txBox="1">
            <a:spLocks noGrp="1"/>
          </p:cNvSpPr>
          <p:nvPr>
            <p:ph type="body" idx="3"/>
          </p:nvPr>
        </p:nvSpPr>
        <p:spPr>
          <a:xfrm>
            <a:off x="964023" y="2799146"/>
            <a:ext cx="4827178" cy="1942138"/>
          </a:xfrm>
          <a:prstGeom prst="rect">
            <a:avLst/>
          </a:prstGeom>
          <a:noFill/>
          <a:ln>
            <a:noFill/>
          </a:ln>
        </p:spPr>
        <p:txBody>
          <a:bodyPr spcFirstLastPara="1" wrap="square" lIns="0" tIns="0" rIns="0" bIns="0" anchor="t" anchorCtr="0">
            <a:normAutofit lnSpcReduction="10000"/>
          </a:bodyPr>
          <a:lstStyle/>
          <a:p>
            <a:pPr marL="285750" lvl="0" indent="-285750" algn="l" rtl="0">
              <a:lnSpc>
                <a:spcPct val="100000"/>
              </a:lnSpc>
              <a:spcBef>
                <a:spcPts val="0"/>
              </a:spcBef>
              <a:spcAft>
                <a:spcPts val="0"/>
              </a:spcAft>
              <a:buClr>
                <a:schemeClr val="dk1"/>
              </a:buClr>
              <a:buSzPts val="1600"/>
              <a:buFont typeface="Noto Sans Symbols"/>
              <a:buChar char="▪"/>
            </a:pPr>
            <a:r>
              <a:rPr lang="hr-HR"/>
              <a:t>Over six million jobs are available across the EU as more than 3% of all open positions are unfilled, a record high since statistical records of this data began in 2006.</a:t>
            </a:r>
            <a:endParaRPr/>
          </a:p>
          <a:p>
            <a:pPr marL="285750" lvl="0" indent="-285750" algn="l" rtl="0">
              <a:lnSpc>
                <a:spcPct val="100000"/>
              </a:lnSpc>
              <a:spcBef>
                <a:spcPts val="1000"/>
              </a:spcBef>
              <a:spcAft>
                <a:spcPts val="0"/>
              </a:spcAft>
              <a:buClr>
                <a:schemeClr val="dk1"/>
              </a:buClr>
              <a:buSzPts val="1600"/>
              <a:buFont typeface="Noto Sans Symbols"/>
              <a:buChar char="▪"/>
            </a:pPr>
            <a:r>
              <a:rPr lang="hr-HR"/>
              <a:t>In line with this, the EU's jobless rate dropped to 6.0% in July, marking another record low since at least 2001, when Eurostat started gathering statistics for this analysis.</a:t>
            </a:r>
            <a:endParaRPr/>
          </a:p>
        </p:txBody>
      </p:sp>
      <p:sp>
        <p:nvSpPr>
          <p:cNvPr id="532" name="Google Shape;532;p25"/>
          <p:cNvSpPr txBox="1">
            <a:spLocks noGrp="1"/>
          </p:cNvSpPr>
          <p:nvPr>
            <p:ph type="body" idx="4"/>
          </p:nvPr>
        </p:nvSpPr>
        <p:spPr>
          <a:xfrm>
            <a:off x="6362700" y="2799146"/>
            <a:ext cx="4756241" cy="1942138"/>
          </a:xfrm>
          <a:prstGeom prst="rect">
            <a:avLst/>
          </a:prstGeom>
          <a:noFill/>
          <a:ln>
            <a:noFill/>
          </a:ln>
        </p:spPr>
        <p:txBody>
          <a:bodyPr spcFirstLastPara="1" wrap="square" lIns="0" tIns="0" rIns="0" bIns="0" anchor="t" anchorCtr="0">
            <a:normAutofit/>
          </a:bodyPr>
          <a:lstStyle/>
          <a:p>
            <a:pPr marL="285750" lvl="0" indent="-184150" algn="l" rtl="0">
              <a:lnSpc>
                <a:spcPct val="100000"/>
              </a:lnSpc>
              <a:spcBef>
                <a:spcPts val="0"/>
              </a:spcBef>
              <a:spcAft>
                <a:spcPts val="0"/>
              </a:spcAft>
              <a:buClr>
                <a:schemeClr val="dk1"/>
              </a:buClr>
              <a:buSzPts val="1600"/>
              <a:buFont typeface="Noto Sans Symbols"/>
              <a:buNone/>
            </a:pPr>
            <a:endParaRPr/>
          </a:p>
        </p:txBody>
      </p:sp>
      <p:pic>
        <p:nvPicPr>
          <p:cNvPr id="533" name="Google Shape;533;p25" descr="https://www.euractiv.com/wp-content/uploads/sites/2/2022/09/shutterstock_2092037626-800x450.jpeg"/>
          <p:cNvPicPr preferRelativeResize="0"/>
          <p:nvPr/>
        </p:nvPicPr>
        <p:blipFill rotWithShape="1">
          <a:blip r:embed="rId3">
            <a:alphaModFix/>
          </a:blip>
          <a:srcRect/>
          <a:stretch/>
        </p:blipFill>
        <p:spPr>
          <a:xfrm>
            <a:off x="6096000" y="2180319"/>
            <a:ext cx="5652962" cy="31797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6"/>
          <p:cNvSpPr txBox="1">
            <a:spLocks noGrp="1"/>
          </p:cNvSpPr>
          <p:nvPr>
            <p:ph type="title"/>
          </p:nvPr>
        </p:nvSpPr>
        <p:spPr>
          <a:xfrm>
            <a:off x="964022" y="879063"/>
            <a:ext cx="75322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How to do it? – Step 1</a:t>
            </a:r>
            <a:endParaRPr/>
          </a:p>
        </p:txBody>
      </p:sp>
      <p:pic>
        <p:nvPicPr>
          <p:cNvPr id="539" name="Google Shape;539;p26" descr="https://valtioneuvosto.fi/documents/1410877/15007476/Elements+of+AI+logo.png/207de478-32e9-e856-d7ea-12b19cf8b3f7?t=1588666504000"/>
          <p:cNvPicPr preferRelativeResize="0"/>
          <p:nvPr/>
        </p:nvPicPr>
        <p:blipFill rotWithShape="1">
          <a:blip r:embed="rId3">
            <a:alphaModFix/>
          </a:blip>
          <a:srcRect/>
          <a:stretch/>
        </p:blipFill>
        <p:spPr>
          <a:xfrm>
            <a:off x="1711354" y="1792421"/>
            <a:ext cx="8125424" cy="4062712"/>
          </a:xfrm>
          <a:prstGeom prst="rect">
            <a:avLst/>
          </a:prstGeom>
          <a:noFill/>
          <a:ln>
            <a:noFill/>
          </a:ln>
        </p:spPr>
      </p:pic>
      <p:sp>
        <p:nvSpPr>
          <p:cNvPr id="540" name="Google Shape;540;p26"/>
          <p:cNvSpPr txBox="1"/>
          <p:nvPr/>
        </p:nvSpPr>
        <p:spPr>
          <a:xfrm>
            <a:off x="4337891" y="6157628"/>
            <a:ext cx="35162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https://www.elementsofai.com/</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27" descr="Icon&#10;&#10;Description automatically generated"/>
          <p:cNvPicPr preferRelativeResize="0">
            <a:picLocks noGrp="1"/>
          </p:cNvPicPr>
          <p:nvPr>
            <p:ph type="pic" idx="2"/>
          </p:nvPr>
        </p:nvPicPr>
        <p:blipFill rotWithShape="1">
          <a:blip r:embed="rId3">
            <a:alphaModFix/>
          </a:blip>
          <a:srcRect t="1912" b="1911"/>
          <a:stretch/>
        </p:blipFill>
        <p:spPr>
          <a:xfrm>
            <a:off x="2447788" y="2511923"/>
            <a:ext cx="2134007" cy="2037217"/>
          </a:xfrm>
          <a:prstGeom prst="rect">
            <a:avLst/>
          </a:prstGeom>
          <a:noFill/>
          <a:ln>
            <a:noFill/>
          </a:ln>
        </p:spPr>
      </p:pic>
      <p:sp>
        <p:nvSpPr>
          <p:cNvPr id="546" name="Google Shape;546;p27"/>
          <p:cNvSpPr txBox="1">
            <a:spLocks noGrp="1"/>
          </p:cNvSpPr>
          <p:nvPr>
            <p:ph type="title"/>
          </p:nvPr>
        </p:nvSpPr>
        <p:spPr>
          <a:xfrm>
            <a:off x="964022" y="879063"/>
            <a:ext cx="75322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How to do it? – Step 2</a:t>
            </a:r>
            <a:endParaRPr/>
          </a:p>
        </p:txBody>
      </p:sp>
      <p:pic>
        <p:nvPicPr>
          <p:cNvPr id="547" name="Google Shape;547;p27" descr="Icon&#10;&#10;Description automatically generated"/>
          <p:cNvPicPr preferRelativeResize="0">
            <a:picLocks noGrp="1"/>
          </p:cNvPicPr>
          <p:nvPr>
            <p:ph type="pic" idx="3"/>
          </p:nvPr>
        </p:nvPicPr>
        <p:blipFill rotWithShape="1">
          <a:blip r:embed="rId4">
            <a:alphaModFix/>
          </a:blip>
          <a:srcRect t="10825" b="10825"/>
          <a:stretch/>
        </p:blipFill>
        <p:spPr>
          <a:xfrm>
            <a:off x="5151800" y="2511923"/>
            <a:ext cx="2134007" cy="2037217"/>
          </a:xfrm>
          <a:prstGeom prst="rect">
            <a:avLst/>
          </a:prstGeom>
          <a:noFill/>
          <a:ln>
            <a:noFill/>
          </a:ln>
        </p:spPr>
      </p:pic>
      <p:sp>
        <p:nvSpPr>
          <p:cNvPr id="548" name="Google Shape;548;p27"/>
          <p:cNvSpPr txBox="1">
            <a:spLocks noGrp="1"/>
          </p:cNvSpPr>
          <p:nvPr>
            <p:ph type="body" idx="4"/>
          </p:nvPr>
        </p:nvSpPr>
        <p:spPr>
          <a:xfrm>
            <a:off x="3129280" y="4925785"/>
            <a:ext cx="1466216" cy="2058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hr-HR"/>
              <a:t>Python</a:t>
            </a:r>
            <a:endParaRPr/>
          </a:p>
        </p:txBody>
      </p:sp>
      <p:sp>
        <p:nvSpPr>
          <p:cNvPr id="549" name="Google Shape;549;p27"/>
          <p:cNvSpPr txBox="1">
            <a:spLocks noGrp="1"/>
          </p:cNvSpPr>
          <p:nvPr>
            <p:ph type="body" idx="6"/>
          </p:nvPr>
        </p:nvSpPr>
        <p:spPr>
          <a:xfrm>
            <a:off x="6096000" y="4925785"/>
            <a:ext cx="1204555" cy="2058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hr-HR"/>
              <a:t>R</a:t>
            </a:r>
            <a:endParaRPr/>
          </a:p>
        </p:txBody>
      </p:sp>
      <p:sp>
        <p:nvSpPr>
          <p:cNvPr id="550" name="Google Shape;550;p27"/>
          <p:cNvSpPr txBox="1">
            <a:spLocks noGrp="1"/>
          </p:cNvSpPr>
          <p:nvPr>
            <p:ph type="body" idx="7"/>
          </p:nvPr>
        </p:nvSpPr>
        <p:spPr>
          <a:xfrm>
            <a:off x="7955280" y="5332208"/>
            <a:ext cx="2050383" cy="3980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hr-HR"/>
              <a:t>SPSS, Weka, TensorFlow, IBM Watson, OpenNN, Torch.</a:t>
            </a:r>
            <a:endParaRPr/>
          </a:p>
          <a:p>
            <a:pPr marL="0" lvl="0" indent="0" algn="l" rtl="0">
              <a:lnSpc>
                <a:spcPct val="90000"/>
              </a:lnSpc>
              <a:spcBef>
                <a:spcPts val="1000"/>
              </a:spcBef>
              <a:spcAft>
                <a:spcPts val="0"/>
              </a:spcAft>
              <a:buClr>
                <a:schemeClr val="dk1"/>
              </a:buClr>
              <a:buSzPts val="1400"/>
              <a:buNone/>
            </a:pPr>
            <a:endParaRPr/>
          </a:p>
        </p:txBody>
      </p:sp>
      <p:sp>
        <p:nvSpPr>
          <p:cNvPr id="551" name="Google Shape;551;p27"/>
          <p:cNvSpPr txBox="1">
            <a:spLocks noGrp="1"/>
          </p:cNvSpPr>
          <p:nvPr>
            <p:ph type="body" idx="8"/>
          </p:nvPr>
        </p:nvSpPr>
        <p:spPr>
          <a:xfrm>
            <a:off x="7955280" y="4925785"/>
            <a:ext cx="2050383" cy="2058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hr-HR"/>
              <a:t>Third party software</a:t>
            </a:r>
            <a:endParaRPr/>
          </a:p>
        </p:txBody>
      </p:sp>
      <p:pic>
        <p:nvPicPr>
          <p:cNvPr id="552" name="Google Shape;552;p27" descr="Logo&#10;&#10;Description automatically generated with medium confidence"/>
          <p:cNvPicPr preferRelativeResize="0">
            <a:picLocks noGrp="1"/>
          </p:cNvPicPr>
          <p:nvPr>
            <p:ph type="pic" idx="14"/>
          </p:nvPr>
        </p:nvPicPr>
        <p:blipFill rotWithShape="1">
          <a:blip r:embed="rId5">
            <a:alphaModFix/>
          </a:blip>
          <a:srcRect t="1912" b="1911"/>
          <a:stretch/>
        </p:blipFill>
        <p:spPr>
          <a:xfrm>
            <a:off x="7855812" y="2511923"/>
            <a:ext cx="2134007" cy="20372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28" descr="Premium Vector | The end black and white screen backgroun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8" name="Google Shape;558;p28"/>
          <p:cNvSpPr txBox="1">
            <a:spLocks noGrp="1"/>
          </p:cNvSpPr>
          <p:nvPr>
            <p:ph type="title"/>
          </p:nvPr>
        </p:nvSpPr>
        <p:spPr>
          <a:xfrm>
            <a:off x="4290406" y="4594317"/>
            <a:ext cx="3611186"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Ruge Boogie"/>
              <a:buNone/>
            </a:pPr>
            <a:r>
              <a:rPr lang="hr-HR">
                <a:solidFill>
                  <a:schemeClr val="lt1"/>
                </a:solidFill>
                <a:latin typeface="Ruge Boogie"/>
                <a:ea typeface="Ruge Boogie"/>
                <a:cs typeface="Ruge Boogie"/>
                <a:sym typeface="Ruge Boogie"/>
              </a:rPr>
              <a:t>Thank you for your attention!</a:t>
            </a:r>
            <a:endParaRPr>
              <a:solidFill>
                <a:schemeClr val="lt1"/>
              </a:solidFill>
              <a:latin typeface="Ruge Boogie"/>
              <a:ea typeface="Ruge Boogie"/>
              <a:cs typeface="Ruge Boogie"/>
              <a:sym typeface="Ruge Boogi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INTRO</a:t>
            </a:r>
            <a:endParaRPr/>
          </a:p>
        </p:txBody>
      </p:sp>
      <p:sp>
        <p:nvSpPr>
          <p:cNvPr id="355" name="Google Shape;355;p3"/>
          <p:cNvSpPr txBox="1">
            <a:spLocks noGrp="1"/>
          </p:cNvSpPr>
          <p:nvPr>
            <p:ph type="body" idx="1"/>
          </p:nvPr>
        </p:nvSpPr>
        <p:spPr>
          <a:xfrm>
            <a:off x="952500" y="2300156"/>
            <a:ext cx="2909286" cy="404216"/>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C59A00"/>
              </a:buClr>
              <a:buSzPts val="2000"/>
              <a:buNone/>
            </a:pPr>
            <a:r>
              <a:rPr lang="hr-HR" sz="2000" b="1" i="1">
                <a:solidFill>
                  <a:srgbClr val="C59A00"/>
                </a:solidFill>
              </a:rPr>
              <a:t>Artificial Intelligence</a:t>
            </a:r>
            <a:endParaRPr/>
          </a:p>
        </p:txBody>
      </p:sp>
      <p:sp>
        <p:nvSpPr>
          <p:cNvPr id="356" name="Google Shape;356;p3"/>
          <p:cNvSpPr txBox="1">
            <a:spLocks noGrp="1"/>
          </p:cNvSpPr>
          <p:nvPr>
            <p:ph type="body" idx="2"/>
          </p:nvPr>
        </p:nvSpPr>
        <p:spPr>
          <a:xfrm>
            <a:off x="952500" y="2799146"/>
            <a:ext cx="3036477"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Artificial intelligence Artificial Intelligence – AI is a technology that allows computers to </a:t>
            </a:r>
            <a:r>
              <a:rPr lang="hr-HR" b="1"/>
              <a:t>learn</a:t>
            </a:r>
            <a:r>
              <a:rPr lang="hr-HR"/>
              <a:t> from experience, </a:t>
            </a:r>
            <a:r>
              <a:rPr lang="hr-HR" b="1"/>
              <a:t>adapt</a:t>
            </a:r>
            <a:r>
              <a:rPr lang="hr-HR"/>
              <a:t> to different tasks and </a:t>
            </a:r>
            <a:r>
              <a:rPr lang="hr-HR" b="1"/>
              <a:t>perform</a:t>
            </a:r>
            <a:r>
              <a:rPr lang="hr-HR"/>
              <a:t> tasks currently performed by humans</a:t>
            </a:r>
            <a:endParaRPr/>
          </a:p>
        </p:txBody>
      </p:sp>
      <p:sp>
        <p:nvSpPr>
          <p:cNvPr id="357" name="Google Shape;357;p3"/>
          <p:cNvSpPr txBox="1">
            <a:spLocks noGrp="1"/>
          </p:cNvSpPr>
          <p:nvPr>
            <p:ph type="body" idx="3"/>
          </p:nvPr>
        </p:nvSpPr>
        <p:spPr>
          <a:xfrm>
            <a:off x="4569372" y="2300156"/>
            <a:ext cx="2199073" cy="404216"/>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C59A00"/>
              </a:buClr>
              <a:buSzPts val="2000"/>
              <a:buNone/>
            </a:pPr>
            <a:r>
              <a:rPr lang="hr-HR" sz="2000" b="1" i="1">
                <a:solidFill>
                  <a:srgbClr val="C59A00"/>
                </a:solidFill>
              </a:rPr>
              <a:t>Neural Networks</a:t>
            </a:r>
            <a:endParaRPr/>
          </a:p>
        </p:txBody>
      </p:sp>
      <p:sp>
        <p:nvSpPr>
          <p:cNvPr id="358" name="Google Shape;358;p3"/>
          <p:cNvSpPr txBox="1">
            <a:spLocks noGrp="1"/>
          </p:cNvSpPr>
          <p:nvPr>
            <p:ph type="body" idx="4"/>
          </p:nvPr>
        </p:nvSpPr>
        <p:spPr>
          <a:xfrm>
            <a:off x="4569372" y="2799146"/>
            <a:ext cx="3050628"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Most successful AI projects today rely heavily on Deep learning and Natural language processing</a:t>
            </a:r>
            <a:endParaRPr/>
          </a:p>
        </p:txBody>
      </p:sp>
      <p:sp>
        <p:nvSpPr>
          <p:cNvPr id="359" name="Google Shape;359;p3"/>
          <p:cNvSpPr txBox="1">
            <a:spLocks noGrp="1"/>
          </p:cNvSpPr>
          <p:nvPr>
            <p:ph type="body" idx="5"/>
          </p:nvPr>
        </p:nvSpPr>
        <p:spPr>
          <a:xfrm>
            <a:off x="8187018" y="2300156"/>
            <a:ext cx="2199074" cy="404216"/>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rgbClr val="C59A00"/>
              </a:buClr>
              <a:buSzPts val="2000"/>
              <a:buNone/>
            </a:pPr>
            <a:r>
              <a:rPr lang="hr-HR" sz="2000" b="1" i="1" u="sng">
                <a:solidFill>
                  <a:srgbClr val="C59A00"/>
                </a:solidFill>
              </a:rPr>
              <a:t>How?</a:t>
            </a:r>
            <a:endParaRPr/>
          </a:p>
        </p:txBody>
      </p:sp>
      <p:sp>
        <p:nvSpPr>
          <p:cNvPr id="360" name="Google Shape;360;p3"/>
          <p:cNvSpPr txBox="1">
            <a:spLocks noGrp="1"/>
          </p:cNvSpPr>
          <p:nvPr>
            <p:ph type="body" idx="6"/>
          </p:nvPr>
        </p:nvSpPr>
        <p:spPr>
          <a:xfrm>
            <a:off x="8187017" y="2799146"/>
            <a:ext cx="3036477" cy="1942138"/>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600"/>
              <a:buFont typeface="Noto Sans Symbols"/>
              <a:buChar char="⮚"/>
            </a:pPr>
            <a:r>
              <a:rPr lang="hr-HR"/>
              <a:t>With this technology, computers can be trained to perform specific tasks by processing large amounts of data and recognizing patterns in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endParaRPr/>
          </a:p>
        </p:txBody>
      </p:sp>
      <p:pic>
        <p:nvPicPr>
          <p:cNvPr id="366" name="Google Shape;366;p4" descr="A picture containing timeline&#10;&#10;Description automatically generated"/>
          <p:cNvPicPr preferRelativeResize="0"/>
          <p:nvPr/>
        </p:nvPicPr>
        <p:blipFill rotWithShape="1">
          <a:blip r:embed="rId3">
            <a:alphaModFix/>
          </a:blip>
          <a:srcRect/>
          <a:stretch/>
        </p:blipFill>
        <p:spPr>
          <a:xfrm>
            <a:off x="57389" y="586870"/>
            <a:ext cx="12077221" cy="53405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B3"/>
        </a:solidFill>
        <a:effectLst/>
      </p:bgPr>
    </p:bg>
    <p:spTree>
      <p:nvGrpSpPr>
        <p:cNvPr id="1" name="Shape 370"/>
        <p:cNvGrpSpPr/>
        <p:nvPr/>
      </p:nvGrpSpPr>
      <p:grpSpPr>
        <a:xfrm>
          <a:off x="0" y="0"/>
          <a:ext cx="0" cy="0"/>
          <a:chOff x="0" y="0"/>
          <a:chExt cx="0" cy="0"/>
        </a:xfrm>
      </p:grpSpPr>
      <p:sp>
        <p:nvSpPr>
          <p:cNvPr id="371" name="Google Shape;371;p5"/>
          <p:cNvSpPr>
            <a:spLocks noGrp="1"/>
          </p:cNvSpPr>
          <p:nvPr>
            <p:ph type="chart" idx="2"/>
          </p:nvPr>
        </p:nvSpPr>
        <p:spPr>
          <a:xfrm>
            <a:off x="952500" y="1939108"/>
            <a:ext cx="10352810" cy="4110702"/>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72" name="Google Shape;372;p5"/>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endParaRPr/>
          </a:p>
        </p:txBody>
      </p:sp>
      <p:pic>
        <p:nvPicPr>
          <p:cNvPr id="373" name="Google Shape;373;p5" descr="Diagram&#10;&#10;Description automatically generated"/>
          <p:cNvPicPr preferRelativeResize="0"/>
          <p:nvPr/>
        </p:nvPicPr>
        <p:blipFill rotWithShape="1">
          <a:blip r:embed="rId3">
            <a:alphaModFix/>
          </a:blip>
          <a:srcRect t="6805" b="2500"/>
          <a:stretch/>
        </p:blipFill>
        <p:spPr>
          <a:xfrm>
            <a:off x="2236812" y="319087"/>
            <a:ext cx="7337375" cy="6219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Deep learning</a:t>
            </a:r>
            <a:endParaRPr/>
          </a:p>
        </p:txBody>
      </p:sp>
      <p:sp>
        <p:nvSpPr>
          <p:cNvPr id="379" name="Google Shape;379;p6"/>
          <p:cNvSpPr txBox="1">
            <a:spLocks noGrp="1"/>
          </p:cNvSpPr>
          <p:nvPr>
            <p:ph type="body" idx="1"/>
          </p:nvPr>
        </p:nvSpPr>
        <p:spPr>
          <a:xfrm>
            <a:off x="952499" y="2068497"/>
            <a:ext cx="10499695" cy="297402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400"/>
              <a:buFont typeface="Noto Sans Symbols"/>
              <a:buChar char="⮚"/>
            </a:pPr>
            <a:r>
              <a:rPr lang="hr-HR" sz="2400"/>
              <a:t>Deep learning is a specific area of machine learning: a new approach to learning from data that focuses on learning from successive layers of increasingly significant representations (Chollet, 2018).</a:t>
            </a:r>
            <a:endParaRPr/>
          </a:p>
          <a:p>
            <a:pPr marL="342900" lvl="0" indent="-342900" algn="l" rtl="0">
              <a:lnSpc>
                <a:spcPct val="100000"/>
              </a:lnSpc>
              <a:spcBef>
                <a:spcPts val="1000"/>
              </a:spcBef>
              <a:spcAft>
                <a:spcPts val="0"/>
              </a:spcAft>
              <a:buClr>
                <a:schemeClr val="dk1"/>
              </a:buClr>
              <a:buSzPts val="2400"/>
              <a:buFont typeface="Noto Sans Symbols"/>
              <a:buChar char="⮚"/>
            </a:pPr>
            <a:r>
              <a:rPr lang="hr-HR" sz="2400"/>
              <a:t>Modern deep learning often involves dozens, hundreds or more of successive layers of representation, all of which are taught automatically when exposed to test data.</a:t>
            </a:r>
            <a:endParaRPr/>
          </a:p>
          <a:p>
            <a:pPr marL="342900" lvl="0" indent="-342900" algn="l" rtl="0">
              <a:lnSpc>
                <a:spcPct val="100000"/>
              </a:lnSpc>
              <a:spcBef>
                <a:spcPts val="1000"/>
              </a:spcBef>
              <a:spcAft>
                <a:spcPts val="0"/>
              </a:spcAft>
              <a:buClr>
                <a:schemeClr val="dk1"/>
              </a:buClr>
              <a:buSzPts val="2400"/>
              <a:buFont typeface="Noto Sans Symbols"/>
              <a:buChar char="⮚"/>
            </a:pPr>
            <a:r>
              <a:rPr lang="hr-HR" sz="2400"/>
              <a:t>Or simply, deep learning is a </a:t>
            </a:r>
            <a:r>
              <a:rPr lang="hr-HR" sz="2400" b="1"/>
              <a:t>mathematical</a:t>
            </a:r>
            <a:r>
              <a:rPr lang="hr-HR" sz="2400"/>
              <a:t> framework for learning representations from data</a:t>
            </a:r>
            <a:endParaRPr/>
          </a:p>
          <a:p>
            <a:pPr marL="0" lvl="0" indent="0" algn="l" rtl="0">
              <a:lnSpc>
                <a:spcPct val="100000"/>
              </a:lnSpc>
              <a:spcBef>
                <a:spcPts val="1000"/>
              </a:spcBef>
              <a:spcAft>
                <a:spcPts val="0"/>
              </a:spcAft>
              <a:buClr>
                <a:schemeClr val="dk1"/>
              </a:buClr>
              <a:buSzPts val="1600"/>
              <a:buNone/>
            </a:pPr>
            <a:endParaRPr/>
          </a:p>
          <a:p>
            <a:pPr marL="0" lvl="0" indent="0" algn="l" rtl="0">
              <a:lnSpc>
                <a:spcPct val="100000"/>
              </a:lnSpc>
              <a:spcBef>
                <a:spcPts val="1000"/>
              </a:spcBef>
              <a:spcAft>
                <a:spcPts val="0"/>
              </a:spcAft>
              <a:buClr>
                <a:schemeClr val="dk1"/>
              </a:buClr>
              <a:buSzPts val="16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7"/>
          <p:cNvPicPr preferRelativeResize="0">
            <a:picLocks noGrp="1"/>
          </p:cNvPicPr>
          <p:nvPr>
            <p:ph type="pic" idx="2"/>
          </p:nvPr>
        </p:nvPicPr>
        <p:blipFill rotWithShape="1">
          <a:blip r:embed="rId3">
            <a:alphaModFix/>
          </a:blip>
          <a:srcRect/>
          <a:stretch/>
        </p:blipFill>
        <p:spPr>
          <a:xfrm>
            <a:off x="0" y="0"/>
            <a:ext cx="12191998" cy="6858000"/>
          </a:xfrm>
          <a:prstGeom prst="rect">
            <a:avLst/>
          </a:prstGeom>
          <a:solidFill>
            <a:schemeClr val="accent2"/>
          </a:solidFill>
          <a:ln>
            <a:noFill/>
          </a:ln>
        </p:spPr>
      </p:pic>
      <p:sp>
        <p:nvSpPr>
          <p:cNvPr id="385" name="Google Shape;385;p7"/>
          <p:cNvSpPr txBox="1">
            <a:spLocks noGrp="1"/>
          </p:cNvSpPr>
          <p:nvPr>
            <p:ph type="title"/>
          </p:nvPr>
        </p:nvSpPr>
        <p:spPr>
          <a:xfrm>
            <a:off x="316893" y="368912"/>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100"/>
              <a:buFont typeface="Franklin Gothic"/>
              <a:buNone/>
            </a:pPr>
            <a:r>
              <a:rPr lang="hr-HR"/>
              <a:t>NEURAL NETWORKS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hr-HR"/>
              <a:t>Neural Networks</a:t>
            </a:r>
            <a:endParaRPr/>
          </a:p>
        </p:txBody>
      </p:sp>
      <p:pic>
        <p:nvPicPr>
          <p:cNvPr id="391" name="Google Shape;391;p8" descr="Image result for neural network"/>
          <p:cNvPicPr preferRelativeResize="0"/>
          <p:nvPr/>
        </p:nvPicPr>
        <p:blipFill rotWithShape="1">
          <a:blip r:embed="rId3">
            <a:alphaModFix/>
          </a:blip>
          <a:srcRect/>
          <a:stretch/>
        </p:blipFill>
        <p:spPr>
          <a:xfrm>
            <a:off x="6562725" y="1666875"/>
            <a:ext cx="4781550" cy="3200401"/>
          </a:xfrm>
          <a:prstGeom prst="rect">
            <a:avLst/>
          </a:prstGeom>
          <a:noFill/>
          <a:ln>
            <a:noFill/>
          </a:ln>
        </p:spPr>
      </p:pic>
      <p:sp>
        <p:nvSpPr>
          <p:cNvPr id="392" name="Google Shape;392;p8"/>
          <p:cNvSpPr txBox="1"/>
          <p:nvPr/>
        </p:nvSpPr>
        <p:spPr>
          <a:xfrm>
            <a:off x="964023" y="1666875"/>
            <a:ext cx="4781550" cy="52629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hr-HR" sz="2400">
                <a:solidFill>
                  <a:schemeClr val="dk1"/>
                </a:solidFill>
                <a:latin typeface="Libre Franklin"/>
                <a:ea typeface="Libre Franklin"/>
                <a:cs typeface="Libre Franklin"/>
                <a:sym typeface="Libre Franklin"/>
              </a:rPr>
              <a:t>Neural networks consist of an input layer, 1 or more hidden layers and an output layer</a:t>
            </a:r>
            <a:endParaRPr sz="24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240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2400"/>
              <a:buFont typeface="Arial"/>
              <a:buChar char="•"/>
            </a:pPr>
            <a:r>
              <a:rPr lang="hr-HR" sz="2400">
                <a:solidFill>
                  <a:schemeClr val="dk1"/>
                </a:solidFill>
                <a:latin typeface="Libre Franklin"/>
                <a:ea typeface="Libre Franklin"/>
                <a:cs typeface="Libre Franklin"/>
                <a:sym typeface="Libre Franklin"/>
              </a:rPr>
              <a:t>Each layer in the network receives data and gives a result, and between the neurons of each layer there are weights, with which the results are corrected (training the network)</a:t>
            </a:r>
            <a:endParaRPr/>
          </a:p>
          <a:p>
            <a:pPr marL="285750" marR="0" lvl="0" indent="-133350" algn="l" rtl="0">
              <a:spcBef>
                <a:spcPts val="0"/>
              </a:spcBef>
              <a:spcAft>
                <a:spcPts val="0"/>
              </a:spcAft>
              <a:buClr>
                <a:schemeClr val="lt1"/>
              </a:buClr>
              <a:buSzPts val="2400"/>
              <a:buFont typeface="Arial"/>
              <a:buNone/>
            </a:pPr>
            <a:endParaRPr sz="2400">
              <a:solidFill>
                <a:schemeClr val="dk1"/>
              </a:solidFill>
              <a:latin typeface="Libre Franklin"/>
              <a:ea typeface="Libre Franklin"/>
              <a:cs typeface="Libre Franklin"/>
              <a:sym typeface="Libre Franklin"/>
            </a:endParaRPr>
          </a:p>
          <a:p>
            <a:pPr marL="285750" marR="0" lvl="0" indent="-133350" algn="l" rtl="0">
              <a:spcBef>
                <a:spcPts val="0"/>
              </a:spcBef>
              <a:spcAft>
                <a:spcPts val="0"/>
              </a:spcAft>
              <a:buClr>
                <a:schemeClr val="lt1"/>
              </a:buClr>
              <a:buSzPts val="2400"/>
              <a:buFont typeface="Arial"/>
              <a:buNone/>
            </a:pPr>
            <a:endParaRPr sz="2400">
              <a:solidFill>
                <a:schemeClr val="dk1"/>
              </a:solidFill>
              <a:latin typeface="Libre Franklin"/>
              <a:ea typeface="Libre Franklin"/>
              <a:cs typeface="Libre Franklin"/>
              <a:sym typeface="Libre Franklin"/>
            </a:endParaRPr>
          </a:p>
          <a:p>
            <a:pPr marL="285750" marR="0" lvl="0" indent="-133350" algn="l" rtl="0">
              <a:spcBef>
                <a:spcPts val="0"/>
              </a:spcBef>
              <a:spcAft>
                <a:spcPts val="0"/>
              </a:spcAft>
              <a:buClr>
                <a:schemeClr val="lt1"/>
              </a:buClr>
              <a:buSzPts val="2400"/>
              <a:buFont typeface="Arial"/>
              <a:buNone/>
            </a:pPr>
            <a:endParaRPr sz="24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2400">
              <a:solidFill>
                <a:schemeClr val="lt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9"/>
          <p:cNvSpPr txBox="1">
            <a:spLocks noGrp="1"/>
          </p:cNvSpPr>
          <p:nvPr>
            <p:ph type="title"/>
          </p:nvPr>
        </p:nvSpPr>
        <p:spPr>
          <a:xfrm>
            <a:off x="964023" y="879063"/>
            <a:ext cx="7833748"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ct val="100000"/>
              <a:buFont typeface="Franklin Gothic"/>
              <a:buNone/>
            </a:pPr>
            <a:r>
              <a:rPr lang="hr-HR"/>
              <a:t>How does it work – „Hello world”</a:t>
            </a:r>
            <a:endParaRPr/>
          </a:p>
        </p:txBody>
      </p:sp>
      <p:sp>
        <p:nvSpPr>
          <p:cNvPr id="398" name="Google Shape;398;p9"/>
          <p:cNvSpPr txBox="1">
            <a:spLocks noGrp="1"/>
          </p:cNvSpPr>
          <p:nvPr>
            <p:ph type="body" idx="1"/>
          </p:nvPr>
        </p:nvSpPr>
        <p:spPr>
          <a:xfrm>
            <a:off x="952499" y="2376487"/>
            <a:ext cx="4953001" cy="3602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hr-HR"/>
              <a:t>One of the most famous examples is the use of a neural network to identify handwritten digits.</a:t>
            </a:r>
            <a:endParaRPr/>
          </a:p>
          <a:p>
            <a:pPr marL="0" lvl="0" indent="0" algn="l" rtl="0">
              <a:lnSpc>
                <a:spcPct val="100000"/>
              </a:lnSpc>
              <a:spcBef>
                <a:spcPts val="1000"/>
              </a:spcBef>
              <a:spcAft>
                <a:spcPts val="0"/>
              </a:spcAft>
              <a:buClr>
                <a:schemeClr val="dk1"/>
              </a:buClr>
              <a:buSzPts val="1600"/>
              <a:buNone/>
            </a:pPr>
            <a:r>
              <a:rPr lang="hr-HR"/>
              <a:t>Neural network transforms the image of a digit into representations that are gradually different from the initial, but increasingly informative about the result, that is, the output</a:t>
            </a:r>
            <a:endParaRPr/>
          </a:p>
          <a:p>
            <a:pPr marL="0" lvl="0" indent="0" algn="l" rtl="0">
              <a:lnSpc>
                <a:spcPct val="100000"/>
              </a:lnSpc>
              <a:spcBef>
                <a:spcPts val="1000"/>
              </a:spcBef>
              <a:spcAft>
                <a:spcPts val="0"/>
              </a:spcAft>
              <a:buClr>
                <a:schemeClr val="dk1"/>
              </a:buClr>
              <a:buSzPts val="1600"/>
              <a:buNone/>
            </a:pPr>
            <a:endParaRPr/>
          </a:p>
          <a:p>
            <a:pPr marL="0" lvl="0" indent="0" algn="l" rtl="0">
              <a:lnSpc>
                <a:spcPct val="100000"/>
              </a:lnSpc>
              <a:spcBef>
                <a:spcPts val="1000"/>
              </a:spcBef>
              <a:spcAft>
                <a:spcPts val="0"/>
              </a:spcAft>
              <a:buClr>
                <a:schemeClr val="dk1"/>
              </a:buClr>
              <a:buSzPts val="1600"/>
              <a:buNone/>
            </a:pPr>
            <a:endParaRPr/>
          </a:p>
        </p:txBody>
      </p:sp>
      <p:pic>
        <p:nvPicPr>
          <p:cNvPr id="399" name="Google Shape;399;p9" descr="A picture containing diagram&#10;&#10;Description automatically generated"/>
          <p:cNvPicPr preferRelativeResize="0"/>
          <p:nvPr/>
        </p:nvPicPr>
        <p:blipFill rotWithShape="1">
          <a:blip r:embed="rId3">
            <a:alphaModFix/>
          </a:blip>
          <a:srcRect/>
          <a:stretch/>
        </p:blipFill>
        <p:spPr>
          <a:xfrm>
            <a:off x="6434137" y="2376487"/>
            <a:ext cx="5560770" cy="2252663"/>
          </a:xfrm>
          <a:prstGeom prst="rect">
            <a:avLst/>
          </a:prstGeom>
          <a:noFill/>
          <a:ln>
            <a:noFill/>
          </a:ln>
        </p:spPr>
      </p:pic>
    </p:spTree>
  </p:cSld>
  <p:clrMapOvr>
    <a:masterClrMapping/>
  </p:clrMapOvr>
</p:sld>
</file>

<file path=ppt/theme/theme1.xml><?xml version="1.0" encoding="utf-8"?>
<a:theme xmlns:a="http://schemas.openxmlformats.org/drawingml/2006/main" name="Foresight">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Široki zaslon</PresentationFormat>
  <Paragraphs>107</Paragraphs>
  <Slides>28</Slides>
  <Notes>28</Notes>
  <HiddenSlides>0</HiddenSlides>
  <MMClips>0</MMClips>
  <ScaleCrop>false</ScaleCrop>
  <HeadingPairs>
    <vt:vector size="6" baseType="variant">
      <vt:variant>
        <vt:lpstr>Korišteni fontovi</vt:lpstr>
      </vt:variant>
      <vt:variant>
        <vt:i4>7</vt:i4>
      </vt:variant>
      <vt:variant>
        <vt:lpstr>Tema</vt:lpstr>
      </vt:variant>
      <vt:variant>
        <vt:i4>2</vt:i4>
      </vt:variant>
      <vt:variant>
        <vt:lpstr>Naslovi slajdova</vt:lpstr>
      </vt:variant>
      <vt:variant>
        <vt:i4>28</vt:i4>
      </vt:variant>
    </vt:vector>
  </HeadingPairs>
  <TitlesOfParts>
    <vt:vector size="37" baseType="lpstr">
      <vt:lpstr>Calibri</vt:lpstr>
      <vt:lpstr>Noto Sans Symbols</vt:lpstr>
      <vt:lpstr>Arial</vt:lpstr>
      <vt:lpstr>Franklin Gothic</vt:lpstr>
      <vt:lpstr>Gill Sans</vt:lpstr>
      <vt:lpstr>Ruge Boogie</vt:lpstr>
      <vt:lpstr>Libre Franklin</vt:lpstr>
      <vt:lpstr>Foresight</vt:lpstr>
      <vt:lpstr>Tema sustava Office</vt:lpstr>
      <vt:lpstr>AI in Education:</vt:lpstr>
      <vt:lpstr>Content</vt:lpstr>
      <vt:lpstr>INTRO</vt:lpstr>
      <vt:lpstr>PowerPoint prezentacija</vt:lpstr>
      <vt:lpstr>PowerPoint prezentacija</vt:lpstr>
      <vt:lpstr>Deep learning</vt:lpstr>
      <vt:lpstr>NEURAL NETWORKS</vt:lpstr>
      <vt:lpstr>Neural Networks</vt:lpstr>
      <vt:lpstr>How does it work – „Hello world”</vt:lpstr>
      <vt:lpstr>PowerPoint prezentacija</vt:lpstr>
      <vt:lpstr>Types of neural networks</vt:lpstr>
      <vt:lpstr>“These are simple mechanisms that, once scaled, end up looking like magic.”  François Chollet</vt:lpstr>
      <vt:lpstr>Where does Deep learning fit in?</vt:lpstr>
      <vt:lpstr>PowerPoint prezentacija</vt:lpstr>
      <vt:lpstr>Some examples (1/2)</vt:lpstr>
      <vt:lpstr>Some examples (2/2)</vt:lpstr>
      <vt:lpstr>PowerPoint prezentacija</vt:lpstr>
      <vt:lpstr>PowerPoint prezentacija</vt:lpstr>
      <vt:lpstr>Collecting and preparing the data</vt:lpstr>
      <vt:lpstr>Supervised vs. unsupervised vs. reinforcement learning </vt:lpstr>
      <vt:lpstr>Traning the model</vt:lpstr>
      <vt:lpstr>FORECASTING</vt:lpstr>
      <vt:lpstr>Can AI look into the future?</vt:lpstr>
      <vt:lpstr>AI in Education (1/2)</vt:lpstr>
      <vt:lpstr>AI in Education (2/2)</vt:lpstr>
      <vt:lpstr>How to do it? – Step 1</vt:lpstr>
      <vt:lpstr>How to do it? – Step 2</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Tomislav Medić</dc:creator>
  <cp:lastModifiedBy>Sanja Franc</cp:lastModifiedBy>
  <cp:revision>1</cp:revision>
  <dcterms:created xsi:type="dcterms:W3CDTF">2022-06-29T17:19:57Z</dcterms:created>
  <dcterms:modified xsi:type="dcterms:W3CDTF">2023-07-11T08:19:50Z</dcterms:modified>
</cp:coreProperties>
</file>