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56" r:id="rId5"/>
    <p:sldId id="278" r:id="rId6"/>
    <p:sldId id="271" r:id="rId7"/>
    <p:sldId id="279" r:id="rId8"/>
    <p:sldId id="280" r:id="rId9"/>
    <p:sldId id="282" r:id="rId10"/>
    <p:sldId id="28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133" autoAdjust="0"/>
  </p:normalViewPr>
  <p:slideViewPr>
    <p:cSldViewPr snapToGrid="0">
      <p:cViewPr varScale="1">
        <p:scale>
          <a:sx n="48" d="100"/>
          <a:sy n="48" d="100"/>
        </p:scale>
        <p:origin x="129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0FB87F-C957-4BEF-8AF5-00C7329A9CAD}" type="datetimeFigureOut">
              <a:rPr lang="lv-LV" smtClean="0"/>
              <a:t>16.06.2021</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320561-D35E-4A39-95E4-3700BDDC1DD6}" type="slidenum">
              <a:rPr lang="lv-LV" smtClean="0"/>
              <a:t>‹#›</a:t>
            </a:fld>
            <a:endParaRPr lang="lv-LV"/>
          </a:p>
        </p:txBody>
      </p:sp>
    </p:spTree>
    <p:extLst>
      <p:ext uri="{BB962C8B-B14F-4D97-AF65-F5344CB8AC3E}">
        <p14:creationId xmlns:p14="http://schemas.microsoft.com/office/powerpoint/2010/main" val="2883149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onezero.medium.com/how-does-the-blockchain-work-98c8cd01d2a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dirty="0"/>
              <a:t>1 min</a:t>
            </a:r>
          </a:p>
          <a:p>
            <a:pPr marL="0" marR="0" lvl="0" indent="0" algn="l" defTabSz="914400" rtl="0" eaLnBrk="1" fontAlgn="auto" latinLnBrk="0" hangingPunct="1">
              <a:lnSpc>
                <a:spcPct val="100000"/>
              </a:lnSpc>
              <a:spcBef>
                <a:spcPts val="0"/>
              </a:spcBef>
              <a:spcAft>
                <a:spcPts val="0"/>
              </a:spcAft>
              <a:buClrTx/>
              <a:buSzTx/>
              <a:buFontTx/>
              <a:buNone/>
              <a:tabLst/>
              <a:defRPr/>
            </a:pPr>
            <a:r>
              <a:rPr lang="lv-LV" dirty="0"/>
              <a:t>Iepazīstina ar šīs nodaļas mērķi.</a:t>
            </a:r>
          </a:p>
          <a:p>
            <a:endParaRPr lang="lv-LV" dirty="0"/>
          </a:p>
        </p:txBody>
      </p:sp>
      <p:sp>
        <p:nvSpPr>
          <p:cNvPr id="4" name="Slaida numura vietturis 3"/>
          <p:cNvSpPr>
            <a:spLocks noGrp="1"/>
          </p:cNvSpPr>
          <p:nvPr>
            <p:ph type="sldNum" sz="quarter" idx="5"/>
          </p:nvPr>
        </p:nvSpPr>
        <p:spPr/>
        <p:txBody>
          <a:bodyPr/>
          <a:lstStyle/>
          <a:p>
            <a:fld id="{A9320561-D35E-4A39-95E4-3700BDDC1DD6}" type="slidenum">
              <a:rPr lang="lv-LV" smtClean="0"/>
              <a:t>3</a:t>
            </a:fld>
            <a:endParaRPr lang="lv-LV"/>
          </a:p>
        </p:txBody>
      </p:sp>
    </p:spTree>
    <p:extLst>
      <p:ext uri="{BB962C8B-B14F-4D97-AF65-F5344CB8AC3E}">
        <p14:creationId xmlns:p14="http://schemas.microsoft.com/office/powerpoint/2010/main" val="3432417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l"/>
            <a:r>
              <a:rPr lang="lv-LV" b="0" i="0" dirty="0">
                <a:solidFill>
                  <a:srgbClr val="373A3C"/>
                </a:solidFill>
                <a:effectLst/>
                <a:latin typeface="Helvetica" panose="020B0604020202020204" pitchFamily="34" charset="0"/>
              </a:rPr>
              <a:t>3 min</a:t>
            </a:r>
          </a:p>
          <a:p>
            <a:pPr algn="l"/>
            <a:r>
              <a:rPr lang="lv-LV" b="0" i="0" dirty="0">
                <a:solidFill>
                  <a:srgbClr val="373A3C"/>
                </a:solidFill>
                <a:effectLst/>
                <a:latin typeface="Helvetica" panose="020B0604020202020204" pitchFamily="34" charset="0"/>
              </a:rPr>
              <a:t>Piemēri </a:t>
            </a:r>
            <a:r>
              <a:rPr lang="lv-LV" b="0" i="0" dirty="0" err="1">
                <a:solidFill>
                  <a:srgbClr val="373A3C"/>
                </a:solidFill>
                <a:effectLst/>
                <a:latin typeface="Helvetica" panose="020B0604020202020204" pitchFamily="34" charset="0"/>
              </a:rPr>
              <a:t>blokķēdei</a:t>
            </a:r>
            <a:r>
              <a:rPr lang="lv-LV" b="0" i="0" dirty="0">
                <a:solidFill>
                  <a:srgbClr val="373A3C"/>
                </a:solidFill>
                <a:effectLst/>
                <a:latin typeface="Helvetica" panose="020B0604020202020204" pitchFamily="34" charset="0"/>
              </a:rPr>
              <a:t>. Iepazīstina ar sadzīvisku piemēru un izskaidro kas mainās no izvēlētā pārvaldības veida.</a:t>
            </a:r>
          </a:p>
          <a:p>
            <a:pPr algn="l"/>
            <a:r>
              <a:rPr lang="lv-LV" b="0" i="0" dirty="0">
                <a:solidFill>
                  <a:srgbClr val="373A3C"/>
                </a:solidFill>
                <a:effectLst/>
                <a:latin typeface="Helvetica" panose="020B0604020202020204" pitchFamily="34" charset="0"/>
              </a:rPr>
              <a:t>Izstāsta piemēru.</a:t>
            </a:r>
          </a:p>
          <a:p>
            <a:pPr algn="l"/>
            <a:r>
              <a:rPr lang="lv-LV" b="0" i="0" dirty="0" err="1">
                <a:solidFill>
                  <a:srgbClr val="373A3C"/>
                </a:solidFill>
                <a:effectLst/>
                <a:latin typeface="Helvetica" panose="020B0604020202020204" pitchFamily="34" charset="0"/>
              </a:rPr>
              <a:t>Blokķēdes</a:t>
            </a:r>
            <a:r>
              <a:rPr lang="lv-LV" b="0" i="0" dirty="0">
                <a:solidFill>
                  <a:srgbClr val="373A3C"/>
                </a:solidFill>
                <a:effectLst/>
                <a:latin typeface="Helvetica" panose="020B0604020202020204" pitchFamily="34" charset="0"/>
              </a:rPr>
              <a:t> tehnoloģija, iespējams, ir labākais izgudrojums kopš paša interneta. Tas pieļauj vērtību apmaiņu bez uzticības trešajai partijai vai centrālās iestādes nepieciešamības. Iedomājieties, ka mēs uz 50 dolāriem saderam par rītdienas laikapstākļiem Sanfrancisko. Es deru, ka būs saulains, jūs, ka līs. Šodien mums ir trīs iespējas, kā pārvaldīt šo darījumu:</a:t>
            </a:r>
          </a:p>
          <a:p>
            <a:pPr algn="l">
              <a:buFont typeface="+mj-lt"/>
              <a:buAutoNum type="arabicPeriod"/>
            </a:pPr>
            <a:r>
              <a:rPr lang="lv-LV" b="1" i="0" dirty="0">
                <a:solidFill>
                  <a:srgbClr val="373A3C"/>
                </a:solidFill>
                <a:effectLst/>
                <a:latin typeface="Helvetica" panose="020B0604020202020204" pitchFamily="34" charset="0"/>
              </a:rPr>
              <a:t>Mēs varam uzticēties viens otram</a:t>
            </a:r>
            <a:r>
              <a:rPr lang="lv-LV" b="0" i="0" dirty="0">
                <a:solidFill>
                  <a:srgbClr val="373A3C"/>
                </a:solidFill>
                <a:effectLst/>
                <a:latin typeface="Helvetica" panose="020B0604020202020204" pitchFamily="34" charset="0"/>
              </a:rPr>
              <a:t>. Lietains vai saulains, zaudētājs maksā 50 dolārus uzvarētājam. Ja mēs esam draugi, tas varētu būt labs veids, kā to darīt. Tomēr, draugi vai svešinieki, viens var arī nesamaksāt otram.</a:t>
            </a:r>
          </a:p>
          <a:p>
            <a:pPr algn="l">
              <a:buFont typeface="+mj-lt"/>
              <a:buAutoNum type="arabicPeriod"/>
            </a:pPr>
            <a:r>
              <a:rPr lang="lv-LV" b="1" i="0" dirty="0">
                <a:solidFill>
                  <a:srgbClr val="373A3C"/>
                </a:solidFill>
                <a:effectLst/>
                <a:latin typeface="Helvetica" panose="020B0604020202020204" pitchFamily="34" charset="0"/>
              </a:rPr>
              <a:t>Mēs varam noslēgt līgumu</a:t>
            </a:r>
            <a:r>
              <a:rPr lang="lv-LV" b="0" i="0" dirty="0">
                <a:solidFill>
                  <a:srgbClr val="373A3C"/>
                </a:solidFill>
                <a:effectLst/>
                <a:latin typeface="Helvetica" panose="020B0604020202020204" pitchFamily="34" charset="0"/>
              </a:rPr>
              <a:t>. Ja tiks noslēgts līgums, abām pusēm būs lielāka motivācija samaksāt. Tomēr, ja kāds no abiem nolems nemaksāt, uzvarētājam būs jāmaksā papildu nauda juridisko izdevumu segšanai un tiesas lieta varētu ieilgt. Jo īpaši attiecībā uz nelielu skaidras naudas summu, šis nav optimālais veids, kā veikt darījumu.</a:t>
            </a:r>
          </a:p>
          <a:p>
            <a:pPr algn="l">
              <a:buFont typeface="+mj-lt"/>
              <a:buAutoNum type="arabicPeriod"/>
            </a:pPr>
            <a:r>
              <a:rPr lang="lv-LV" b="1" i="0" dirty="0">
                <a:solidFill>
                  <a:srgbClr val="373A3C"/>
                </a:solidFill>
                <a:effectLst/>
                <a:latin typeface="Helvetica" panose="020B0604020202020204" pitchFamily="34" charset="0"/>
              </a:rPr>
              <a:t>Mēs varam piesaistīt neitrālu trešo personu</a:t>
            </a:r>
            <a:r>
              <a:rPr lang="lv-LV" b="0" i="0" dirty="0">
                <a:solidFill>
                  <a:srgbClr val="373A3C"/>
                </a:solidFill>
                <a:effectLst/>
                <a:latin typeface="Helvetica" panose="020B0604020202020204" pitchFamily="34" charset="0"/>
              </a:rPr>
              <a:t>. Katrs no mums iedod 50 dolārus trešajai personai, kurš uzvarētājam atdos visu summu. Tomēr nebūsim naivi, šī persona arī varētu aizbēgt ar visu mūsu naudu. Tātad mēs noslēdzam derības, izmantojot vienu no pirmajām divām iespējām: uzticību vai līgumu.</a:t>
            </a:r>
          </a:p>
          <a:p>
            <a:endParaRPr lang="lv-LV" dirty="0"/>
          </a:p>
        </p:txBody>
      </p:sp>
      <p:sp>
        <p:nvSpPr>
          <p:cNvPr id="4" name="Slaida numura vietturis 3"/>
          <p:cNvSpPr>
            <a:spLocks noGrp="1"/>
          </p:cNvSpPr>
          <p:nvPr>
            <p:ph type="sldNum" sz="quarter" idx="5"/>
          </p:nvPr>
        </p:nvSpPr>
        <p:spPr/>
        <p:txBody>
          <a:bodyPr/>
          <a:lstStyle/>
          <a:p>
            <a:fld id="{A9320561-D35E-4A39-95E4-3700BDDC1DD6}" type="slidenum">
              <a:rPr lang="lv-LV" smtClean="0"/>
              <a:t>4</a:t>
            </a:fld>
            <a:endParaRPr lang="lv-LV"/>
          </a:p>
        </p:txBody>
      </p:sp>
    </p:spTree>
    <p:extLst>
      <p:ext uri="{BB962C8B-B14F-4D97-AF65-F5344CB8AC3E}">
        <p14:creationId xmlns:p14="http://schemas.microsoft.com/office/powerpoint/2010/main" val="1429197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algn="l"/>
            <a:r>
              <a:rPr lang="lv-LV" b="0" i="0" dirty="0">
                <a:solidFill>
                  <a:srgbClr val="373A3C"/>
                </a:solidFill>
                <a:effectLst/>
                <a:latin typeface="Helvetica" panose="020B0604020202020204" pitchFamily="34" charset="0"/>
              </a:rPr>
              <a:t>6 min</a:t>
            </a:r>
          </a:p>
          <a:p>
            <a:pPr algn="l"/>
            <a:r>
              <a:rPr lang="lv-LV" b="0" i="0" dirty="0">
                <a:solidFill>
                  <a:srgbClr val="373A3C"/>
                </a:solidFill>
                <a:effectLst/>
                <a:latin typeface="Helvetica" panose="020B0604020202020204" pitchFamily="34" charset="0"/>
              </a:rPr>
              <a:t>Izvēlēto pārvaldīšanas iespēju sekas un ieguvumi.</a:t>
            </a:r>
          </a:p>
          <a:p>
            <a:pPr algn="l"/>
            <a:r>
              <a:rPr lang="lv-LV" b="0" i="0" dirty="0">
                <a:solidFill>
                  <a:srgbClr val="373A3C"/>
                </a:solidFill>
                <a:effectLst/>
                <a:latin typeface="Helvetica" panose="020B0604020202020204" pitchFamily="34" charset="0"/>
              </a:rPr>
              <a:t>Izstāsta par risinājumu iespējām.</a:t>
            </a:r>
          </a:p>
          <a:p>
            <a:pPr algn="l"/>
            <a:r>
              <a:rPr lang="lv-LV" b="0" i="0" dirty="0">
                <a:solidFill>
                  <a:srgbClr val="373A3C"/>
                </a:solidFill>
                <a:effectLst/>
                <a:latin typeface="Helvetica" panose="020B0604020202020204" pitchFamily="34" charset="0"/>
              </a:rPr>
              <a:t>Ne uzticēšanās, ne līgums nav optimāls risinājums: mēs nevaram uzticēties svešiniekiem, un līguma izpilde prasa laiku un naudu. </a:t>
            </a:r>
          </a:p>
          <a:p>
            <a:pPr algn="l"/>
            <a:r>
              <a:rPr lang="lv-LV" b="0" i="0" dirty="0" err="1">
                <a:solidFill>
                  <a:srgbClr val="373A3C"/>
                </a:solidFill>
                <a:effectLst/>
                <a:latin typeface="Helvetica" panose="020B0604020202020204" pitchFamily="34" charset="0"/>
              </a:rPr>
              <a:t>Blokķēde</a:t>
            </a:r>
            <a:r>
              <a:rPr lang="lv-LV" b="0" i="0" dirty="0">
                <a:solidFill>
                  <a:srgbClr val="373A3C"/>
                </a:solidFill>
                <a:effectLst/>
                <a:latin typeface="Helvetica" panose="020B0604020202020204" pitchFamily="34" charset="0"/>
              </a:rPr>
              <a:t> ļauj mums uzrakstīt dažas koda rindiņas, programmu, kas darbojas </a:t>
            </a:r>
            <a:r>
              <a:rPr lang="lv-LV" b="0" i="0" dirty="0" err="1">
                <a:solidFill>
                  <a:srgbClr val="373A3C"/>
                </a:solidFill>
                <a:effectLst/>
                <a:latin typeface="Helvetica" panose="020B0604020202020204" pitchFamily="34" charset="0"/>
              </a:rPr>
              <a:t>blokķēdē</a:t>
            </a:r>
            <a:r>
              <a:rPr lang="lv-LV" b="0" i="0" dirty="0">
                <a:solidFill>
                  <a:srgbClr val="373A3C"/>
                </a:solidFill>
                <a:effectLst/>
                <a:latin typeface="Helvetica" panose="020B0604020202020204" pitchFamily="34" charset="0"/>
              </a:rPr>
              <a:t> un uz kuru mēs abi </a:t>
            </a:r>
            <a:r>
              <a:rPr lang="lv-LV" b="0" i="0" dirty="0" err="1">
                <a:solidFill>
                  <a:srgbClr val="373A3C"/>
                </a:solidFill>
                <a:effectLst/>
                <a:latin typeface="Helvetica" panose="020B0604020202020204" pitchFamily="34" charset="0"/>
              </a:rPr>
              <a:t>nosūtām</a:t>
            </a:r>
            <a:r>
              <a:rPr lang="lv-LV" b="0" i="0" dirty="0">
                <a:solidFill>
                  <a:srgbClr val="373A3C"/>
                </a:solidFill>
                <a:effectLst/>
                <a:latin typeface="Helvetica" panose="020B0604020202020204" pitchFamily="34" charset="0"/>
              </a:rPr>
              <a:t> 50 dolārus. Šī programma droši uzglabās 100 dolārus un automātiski pārbaudīs rītdienas laikapstākļus vairākos avotos. Saulains vai lietains, tā automātiski pārskaitīs visu summu uzvarētājam. Katra puse var pārbaudīt līguma loģiku, un, tiklīdz tas darbojas </a:t>
            </a:r>
            <a:r>
              <a:rPr lang="lv-LV" b="0" i="0" dirty="0" err="1">
                <a:solidFill>
                  <a:srgbClr val="373A3C"/>
                </a:solidFill>
                <a:effectLst/>
                <a:latin typeface="Helvetica" panose="020B0604020202020204" pitchFamily="34" charset="0"/>
              </a:rPr>
              <a:t>blokķēdē</a:t>
            </a:r>
            <a:r>
              <a:rPr lang="lv-LV" b="0" i="0" dirty="0">
                <a:solidFill>
                  <a:srgbClr val="373A3C"/>
                </a:solidFill>
                <a:effectLst/>
                <a:latin typeface="Helvetica" panose="020B0604020202020204" pitchFamily="34" charset="0"/>
              </a:rPr>
              <a:t>, to nevar ne mainīt, ne apturēt. Šīs varbūt ir pārāk lielas pūles 50 dolāru derībām, bet iedomājieties izmantot šo, pārdodot māju vai uzņēmumu.</a:t>
            </a:r>
          </a:p>
          <a:p>
            <a:pPr algn="l"/>
            <a:r>
              <a:rPr lang="lv-LV" b="0" i="0" dirty="0">
                <a:solidFill>
                  <a:srgbClr val="373A3C"/>
                </a:solidFill>
                <a:effectLst/>
                <a:latin typeface="Helvetica" panose="020B0604020202020204" pitchFamily="34" charset="0"/>
              </a:rPr>
              <a:t>Šis </a:t>
            </a:r>
            <a:r>
              <a:rPr lang="lv-LV" b="0" i="0" u="none" strike="noStrike" dirty="0">
                <a:solidFill>
                  <a:srgbClr val="1177D1"/>
                </a:solidFill>
                <a:effectLst/>
                <a:latin typeface="Helvetica" panose="020B0604020202020204" pitchFamily="34" charset="0"/>
                <a:hlinkClick r:id="rId3"/>
              </a:rPr>
              <a:t>raksts </a:t>
            </a:r>
            <a:r>
              <a:rPr lang="lv-LV" b="0" i="0" dirty="0">
                <a:solidFill>
                  <a:srgbClr val="373A3C"/>
                </a:solidFill>
                <a:effectLst/>
                <a:latin typeface="Helvetica" panose="020B0604020202020204" pitchFamily="34" charset="0"/>
              </a:rPr>
              <a:t>izskaidro, kā darbojas </a:t>
            </a:r>
            <a:r>
              <a:rPr lang="lv-LV" b="0" i="0" dirty="0" err="1">
                <a:solidFill>
                  <a:srgbClr val="373A3C"/>
                </a:solidFill>
                <a:effectLst/>
                <a:latin typeface="Helvetica" panose="020B0604020202020204" pitchFamily="34" charset="0"/>
              </a:rPr>
              <a:t>blokķēde</a:t>
            </a:r>
            <a:r>
              <a:rPr lang="lv-LV" b="0" i="0" dirty="0">
                <a:solidFill>
                  <a:srgbClr val="373A3C"/>
                </a:solidFill>
                <a:effectLst/>
                <a:latin typeface="Helvetica" panose="020B0604020202020204" pitchFamily="34" charset="0"/>
              </a:rPr>
              <a:t>, padziļināti neapspriežot tehniskās detaļas, bet tikai virspusēji paskaidrojot, lai sniegtu jums vispārīgu priekšstatu par pamatā esošo loģiku un mehānismiem.</a:t>
            </a:r>
          </a:p>
          <a:p>
            <a:pPr algn="l"/>
            <a:r>
              <a:rPr lang="lv-LV" b="0" i="0" dirty="0">
                <a:solidFill>
                  <a:srgbClr val="373A3C"/>
                </a:solidFill>
                <a:effectLst/>
                <a:latin typeface="Helvetica" panose="020B0604020202020204" pitchFamily="34" charset="0"/>
              </a:rPr>
              <a:t>Jautājums auditorijai «Kādi vēl sadzīviski piemēri līdzinātos šim?»</a:t>
            </a:r>
          </a:p>
          <a:p>
            <a:endParaRPr lang="lv-LV" dirty="0"/>
          </a:p>
        </p:txBody>
      </p:sp>
      <p:sp>
        <p:nvSpPr>
          <p:cNvPr id="4" name="Slaida numura vietturis 3"/>
          <p:cNvSpPr>
            <a:spLocks noGrp="1"/>
          </p:cNvSpPr>
          <p:nvPr>
            <p:ph type="sldNum" sz="quarter" idx="5"/>
          </p:nvPr>
        </p:nvSpPr>
        <p:spPr/>
        <p:txBody>
          <a:bodyPr/>
          <a:lstStyle/>
          <a:p>
            <a:fld id="{A9320561-D35E-4A39-95E4-3700BDDC1DD6}" type="slidenum">
              <a:rPr lang="lv-LV" smtClean="0"/>
              <a:t>5</a:t>
            </a:fld>
            <a:endParaRPr lang="lv-LV"/>
          </a:p>
        </p:txBody>
      </p:sp>
    </p:spTree>
    <p:extLst>
      <p:ext uri="{BB962C8B-B14F-4D97-AF65-F5344CB8AC3E}">
        <p14:creationId xmlns:p14="http://schemas.microsoft.com/office/powerpoint/2010/main" val="2298037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dirty="0"/>
              <a:t>Patstāvīgais darbs.</a:t>
            </a:r>
          </a:p>
          <a:p>
            <a:r>
              <a:rPr lang="lv-LV" dirty="0"/>
              <a:t>Apskatīt teoriju platform.blocks.ase.ro kursā «</a:t>
            </a:r>
            <a:r>
              <a:rPr lang="lv-LV" dirty="0" err="1"/>
              <a:t>LV_Blokķēdes</a:t>
            </a:r>
            <a:r>
              <a:rPr lang="lv-LV" dirty="0"/>
              <a:t> tehnoloģijas darbības pamatprincipi» un veikt uzdevumus.</a:t>
            </a:r>
          </a:p>
          <a:p>
            <a:r>
              <a:rPr lang="lv-LV" dirty="0"/>
              <a:t>Saite uz kursu: https://platform.blocks.ase.ro/course/view.php?id=24 </a:t>
            </a:r>
          </a:p>
        </p:txBody>
      </p:sp>
      <p:sp>
        <p:nvSpPr>
          <p:cNvPr id="4" name="Slaida numura vietturis 3"/>
          <p:cNvSpPr>
            <a:spLocks noGrp="1"/>
          </p:cNvSpPr>
          <p:nvPr>
            <p:ph type="sldNum" sz="quarter" idx="5"/>
          </p:nvPr>
        </p:nvSpPr>
        <p:spPr/>
        <p:txBody>
          <a:bodyPr/>
          <a:lstStyle/>
          <a:p>
            <a:fld id="{A9320561-D35E-4A39-95E4-3700BDDC1DD6}" type="slidenum">
              <a:rPr lang="lv-LV" smtClean="0"/>
              <a:t>6</a:t>
            </a:fld>
            <a:endParaRPr lang="lv-LV"/>
          </a:p>
        </p:txBody>
      </p:sp>
    </p:spTree>
    <p:extLst>
      <p:ext uri="{BB962C8B-B14F-4D97-AF65-F5344CB8AC3E}">
        <p14:creationId xmlns:p14="http://schemas.microsoft.com/office/powerpoint/2010/main" val="17878782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ulslaid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B511A-A169-481E-B8D3-D7A25A89140E}"/>
              </a:ext>
            </a:extLst>
          </p:cNvPr>
          <p:cNvSpPr>
            <a:spLocks noGrp="1"/>
          </p:cNvSpPr>
          <p:nvPr>
            <p:ph type="ctrTitle" hasCustomPrompt="1"/>
          </p:nvPr>
        </p:nvSpPr>
        <p:spPr>
          <a:xfrm>
            <a:off x="2410692" y="2101932"/>
            <a:ext cx="8251370" cy="1500105"/>
          </a:xfrm>
        </p:spPr>
        <p:txBody>
          <a:bodyPr anchor="b">
            <a:normAutofit/>
          </a:bodyPr>
          <a:lstStyle>
            <a:lvl1pPr algn="l">
              <a:defRPr sz="4800">
                <a:solidFill>
                  <a:schemeClr val="tx2"/>
                </a:solidFill>
              </a:defRPr>
            </a:lvl1pPr>
          </a:lstStyle>
          <a:p>
            <a:r>
              <a:rPr lang="lv-LV" dirty="0"/>
              <a:t>Virsraksts</a:t>
            </a:r>
            <a:endParaRPr lang="en-US" dirty="0"/>
          </a:p>
        </p:txBody>
      </p:sp>
      <p:sp>
        <p:nvSpPr>
          <p:cNvPr id="3" name="Subtitle 2">
            <a:extLst>
              <a:ext uri="{FF2B5EF4-FFF2-40B4-BE49-F238E27FC236}">
                <a16:creationId xmlns:a16="http://schemas.microsoft.com/office/drawing/2014/main" id="{C20A3C7F-33CD-437B-96D1-7F41E0BC3F09}"/>
              </a:ext>
            </a:extLst>
          </p:cNvPr>
          <p:cNvSpPr>
            <a:spLocks noGrp="1"/>
          </p:cNvSpPr>
          <p:nvPr>
            <p:ph type="subTitle" idx="1" hasCustomPrompt="1"/>
          </p:nvPr>
        </p:nvSpPr>
        <p:spPr>
          <a:xfrm>
            <a:off x="2410692" y="3602037"/>
            <a:ext cx="8257307" cy="1655763"/>
          </a:xfrm>
        </p:spPr>
        <p:txBody>
          <a:bodyPr/>
          <a:lstStyle>
            <a:lvl1pPr marL="0" indent="0" algn="l">
              <a:buNone/>
              <a:defRPr sz="2400">
                <a:solidFill>
                  <a:schemeClr val="tx2"/>
                </a:solidFill>
                <a:latin typeface="Raleway"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APAKŠVIRSRAKSTS</a:t>
            </a:r>
            <a:endParaRPr lang="en-US" dirty="0"/>
          </a:p>
        </p:txBody>
      </p:sp>
      <p:sp>
        <p:nvSpPr>
          <p:cNvPr id="4" name="Date Placeholder 3">
            <a:extLst>
              <a:ext uri="{FF2B5EF4-FFF2-40B4-BE49-F238E27FC236}">
                <a16:creationId xmlns:a16="http://schemas.microsoft.com/office/drawing/2014/main" id="{CF3ED034-3922-4D3A-B036-57C54934EB53}"/>
              </a:ext>
            </a:extLst>
          </p:cNvPr>
          <p:cNvSpPr>
            <a:spLocks noGrp="1"/>
          </p:cNvSpPr>
          <p:nvPr>
            <p:ph type="dt" sz="half" idx="10"/>
          </p:nvPr>
        </p:nvSpPr>
        <p:spPr/>
        <p:txBody>
          <a:bodyPr/>
          <a:lstStyle/>
          <a:p>
            <a:fld id="{62566885-9372-4099-B5EC-B94AD84AFED1}" type="datetimeFigureOut">
              <a:rPr lang="lv-LV" smtClean="0"/>
              <a:t>16.06.2021</a:t>
            </a:fld>
            <a:endParaRPr lang="lv-LV"/>
          </a:p>
        </p:txBody>
      </p:sp>
      <p:sp>
        <p:nvSpPr>
          <p:cNvPr id="5" name="Footer Placeholder 4">
            <a:extLst>
              <a:ext uri="{FF2B5EF4-FFF2-40B4-BE49-F238E27FC236}">
                <a16:creationId xmlns:a16="http://schemas.microsoft.com/office/drawing/2014/main" id="{E69755C3-A5F4-4A51-BDAB-E5622D0FCB62}"/>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4C204027-026C-4C9F-9041-F761D4DABB60}"/>
              </a:ext>
            </a:extLst>
          </p:cNvPr>
          <p:cNvSpPr>
            <a:spLocks noGrp="1"/>
          </p:cNvSpPr>
          <p:nvPr>
            <p:ph type="sldNum" sz="quarter" idx="12"/>
          </p:nvPr>
        </p:nvSpPr>
        <p:spPr/>
        <p:txBody>
          <a:bodyPr/>
          <a:lstStyle/>
          <a:p>
            <a:fld id="{9CC82C2A-B102-4AB7-9518-740CE6B48290}" type="slidenum">
              <a:rPr lang="lv-LV" smtClean="0"/>
              <a:t>‹#›</a:t>
            </a:fld>
            <a:endParaRPr lang="lv-LV"/>
          </a:p>
        </p:txBody>
      </p:sp>
      <p:sp>
        <p:nvSpPr>
          <p:cNvPr id="18" name="Picture Placeholder 17">
            <a:extLst>
              <a:ext uri="{FF2B5EF4-FFF2-40B4-BE49-F238E27FC236}">
                <a16:creationId xmlns:a16="http://schemas.microsoft.com/office/drawing/2014/main" id="{563B364A-4A07-40CD-916B-E124982A3EB6}"/>
              </a:ext>
            </a:extLst>
          </p:cNvPr>
          <p:cNvSpPr>
            <a:spLocks noGrp="1"/>
          </p:cNvSpPr>
          <p:nvPr>
            <p:ph type="pic" sz="quarter" idx="14" hasCustomPrompt="1"/>
          </p:nvPr>
        </p:nvSpPr>
        <p:spPr>
          <a:xfrm>
            <a:off x="2678113" y="5753100"/>
            <a:ext cx="6835774" cy="453005"/>
          </a:xfrm>
        </p:spPr>
        <p:txBody>
          <a:bodyPr>
            <a:normAutofit/>
          </a:bodyPr>
          <a:lstStyle>
            <a:lvl1pPr marL="0" indent="0" algn="ctr">
              <a:buNone/>
              <a:defRPr sz="2000">
                <a:solidFill>
                  <a:schemeClr val="bg1">
                    <a:lumMod val="95000"/>
                  </a:schemeClr>
                </a:solidFill>
              </a:defRPr>
            </a:lvl1pPr>
          </a:lstStyle>
          <a:p>
            <a:r>
              <a:rPr lang="en-US" dirty="0"/>
              <a:t>Citi logo</a:t>
            </a:r>
          </a:p>
        </p:txBody>
      </p:sp>
      <p:sp>
        <p:nvSpPr>
          <p:cNvPr id="20" name="Content Placeholder 19">
            <a:extLst>
              <a:ext uri="{FF2B5EF4-FFF2-40B4-BE49-F238E27FC236}">
                <a16:creationId xmlns:a16="http://schemas.microsoft.com/office/drawing/2014/main" id="{6A3447B9-BCB3-45B9-9102-440557B513EE}"/>
              </a:ext>
            </a:extLst>
          </p:cNvPr>
          <p:cNvSpPr>
            <a:spLocks noGrp="1"/>
          </p:cNvSpPr>
          <p:nvPr>
            <p:ph sz="quarter" idx="15" hasCustomPrompt="1"/>
          </p:nvPr>
        </p:nvSpPr>
        <p:spPr>
          <a:xfrm>
            <a:off x="9646099" y="5663962"/>
            <a:ext cx="1707702" cy="631279"/>
          </a:xfrm>
        </p:spPr>
        <p:txBody>
          <a:bodyPr anchor="b">
            <a:noAutofit/>
          </a:bodyPr>
          <a:lstStyle>
            <a:lvl1pPr marL="0" indent="0" algn="r">
              <a:buNone/>
              <a:defRPr sz="1400">
                <a:solidFill>
                  <a:schemeClr val="accent1"/>
                </a:solidFill>
                <a:latin typeface="+mj-lt"/>
              </a:defRPr>
            </a:lvl1pPr>
          </a:lstStyle>
          <a:p>
            <a:pPr lvl="0"/>
            <a:r>
              <a:rPr lang="en-US" dirty="0"/>
              <a:t>+371 67505090</a:t>
            </a:r>
          </a:p>
          <a:p>
            <a:pPr lvl="0"/>
            <a:r>
              <a:rPr lang="en-US" dirty="0"/>
              <a:t>bda@bda.lv</a:t>
            </a:r>
            <a:br>
              <a:rPr lang="en-US" dirty="0"/>
            </a:br>
            <a:r>
              <a:rPr lang="en-US" dirty="0"/>
              <a:t>www.bda.lv</a:t>
            </a:r>
          </a:p>
        </p:txBody>
      </p:sp>
      <p:pic>
        <p:nvPicPr>
          <p:cNvPr id="11" name="Picture 10">
            <a:extLst>
              <a:ext uri="{FF2B5EF4-FFF2-40B4-BE49-F238E27FC236}">
                <a16:creationId xmlns:a16="http://schemas.microsoft.com/office/drawing/2014/main" id="{3F620979-7E34-4912-9092-9DE9F7F5174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pic>
        <p:nvPicPr>
          <p:cNvPr id="12" name="Picture 11">
            <a:extLst>
              <a:ext uri="{FF2B5EF4-FFF2-40B4-BE49-F238E27FC236}">
                <a16:creationId xmlns:a16="http://schemas.microsoft.com/office/drawing/2014/main" id="{3F9CDE09-6224-4E6A-8BE5-4E36A2C083B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45655" y="5750653"/>
            <a:ext cx="1707703" cy="910904"/>
          </a:xfrm>
          <a:prstGeom prst="rect">
            <a:avLst/>
          </a:prstGeom>
        </p:spPr>
      </p:pic>
      <p:pic>
        <p:nvPicPr>
          <p:cNvPr id="13" name="Picture 12" descr="A picture containing shape&#10;&#10;Description automatically generated">
            <a:extLst>
              <a:ext uri="{FF2B5EF4-FFF2-40B4-BE49-F238E27FC236}">
                <a16:creationId xmlns:a16="http://schemas.microsoft.com/office/drawing/2014/main" id="{8D700E57-D10A-40E4-AD02-2B16FBAC741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0829" y="4651228"/>
            <a:ext cx="2203743" cy="2203743"/>
          </a:xfrm>
          <a:prstGeom prst="rect">
            <a:avLst/>
          </a:prstGeom>
        </p:spPr>
      </p:pic>
      <p:pic>
        <p:nvPicPr>
          <p:cNvPr id="8" name="Picture 7" descr="Graphical user interface&#10;&#10;Description automatically generated">
            <a:extLst>
              <a:ext uri="{FF2B5EF4-FFF2-40B4-BE49-F238E27FC236}">
                <a16:creationId xmlns:a16="http://schemas.microsoft.com/office/drawing/2014/main" id="{3ECB1126-1111-46E9-B8C4-8C9606BA34D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002906" y="5827777"/>
            <a:ext cx="3045780" cy="833928"/>
          </a:xfrm>
          <a:prstGeom prst="rect">
            <a:avLst/>
          </a:prstGeom>
        </p:spPr>
      </p:pic>
    </p:spTree>
    <p:extLst>
      <p:ext uri="{BB962C8B-B14F-4D97-AF65-F5344CB8AC3E}">
        <p14:creationId xmlns:p14="http://schemas.microsoft.com/office/powerpoint/2010/main" val="1207225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eksts + Attēls - Horizontāli">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24AB915-88F7-4E92-9B4B-2BF751EEF663}"/>
              </a:ext>
            </a:extLst>
          </p:cNvPr>
          <p:cNvGrpSpPr/>
          <p:nvPr/>
        </p:nvGrpSpPr>
        <p:grpSpPr>
          <a:xfrm>
            <a:off x="7095506" y="0"/>
            <a:ext cx="5096494" cy="6858000"/>
            <a:chOff x="7095506" y="0"/>
            <a:chExt cx="5096494" cy="6858000"/>
          </a:xfrm>
        </p:grpSpPr>
        <p:sp>
          <p:nvSpPr>
            <p:cNvPr id="9" name="Rectangle 8">
              <a:extLst>
                <a:ext uri="{FF2B5EF4-FFF2-40B4-BE49-F238E27FC236}">
                  <a16:creationId xmlns:a16="http://schemas.microsoft.com/office/drawing/2014/main" id="{F51C5BCC-17D9-4BF5-AF5D-59F8B77C8B56}"/>
                </a:ext>
              </a:extLst>
            </p:cNvPr>
            <p:cNvSpPr/>
            <p:nvPr/>
          </p:nvSpPr>
          <p:spPr>
            <a:xfrm>
              <a:off x="7095506" y="0"/>
              <a:ext cx="5096494" cy="6858000"/>
            </a:xfrm>
            <a:prstGeom prst="rect">
              <a:avLst/>
            </a:prstGeom>
            <a:ln>
              <a:noFill/>
            </a:ln>
          </p:spPr>
          <p:style>
            <a:lnRef idx="2">
              <a:schemeClr val="dk1">
                <a:shade val="50000"/>
              </a:schemeClr>
            </a:lnRef>
            <a:fillRef idx="1001">
              <a:schemeClr val="dk2"/>
            </a:fillRef>
            <a:effectRef idx="0">
              <a:schemeClr val="dk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8B12842D-9B4E-4F12-850F-DA4150F585BE}"/>
                </a:ext>
              </a:extLst>
            </p:cNvPr>
            <p:cNvPicPr>
              <a:picLocks noChangeAspect="1"/>
            </p:cNvPicPr>
            <p:nvPr/>
          </p:nvPicPr>
          <p:blipFill>
            <a:blip r:embed="rId2">
              <a:alphaModFix amt="35000"/>
              <a:extLst>
                <a:ext uri="{28A0092B-C50C-407E-A947-70E740481C1C}">
                  <a14:useLocalDpi xmlns:a14="http://schemas.microsoft.com/office/drawing/2010/main" val="0"/>
                </a:ext>
              </a:extLst>
            </a:blip>
            <a:srcRect/>
            <a:stretch/>
          </p:blipFill>
          <p:spPr>
            <a:xfrm>
              <a:off x="7431356" y="0"/>
              <a:ext cx="4760644" cy="3795648"/>
            </a:xfrm>
            <a:prstGeom prst="rect">
              <a:avLst/>
            </a:prstGeom>
          </p:spPr>
        </p:pic>
      </p:grpSp>
      <p:sp>
        <p:nvSpPr>
          <p:cNvPr id="11" name="Text Placeholder 10">
            <a:extLst>
              <a:ext uri="{FF2B5EF4-FFF2-40B4-BE49-F238E27FC236}">
                <a16:creationId xmlns:a16="http://schemas.microsoft.com/office/drawing/2014/main" id="{C30AF115-E1EB-47E8-A923-E29C7E13A46C}"/>
              </a:ext>
            </a:extLst>
          </p:cNvPr>
          <p:cNvSpPr>
            <a:spLocks noGrp="1"/>
          </p:cNvSpPr>
          <p:nvPr>
            <p:ph type="body" sz="quarter" idx="14" hasCustomPrompt="1"/>
          </p:nvPr>
        </p:nvSpPr>
        <p:spPr>
          <a:xfrm>
            <a:off x="7309262" y="1688224"/>
            <a:ext cx="4216088" cy="4492881"/>
          </a:xfrm>
        </p:spPr>
        <p:txBody>
          <a:bodyPr>
            <a:normAutofit/>
          </a:bodyPr>
          <a:lstStyle>
            <a:lvl1pPr marL="0" indent="0" algn="l">
              <a:buNone/>
              <a:defRPr sz="1800">
                <a:solidFill>
                  <a:schemeClr val="bg1"/>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sp>
        <p:nvSpPr>
          <p:cNvPr id="7" name="Picture Placeholder 2">
            <a:extLst>
              <a:ext uri="{FF2B5EF4-FFF2-40B4-BE49-F238E27FC236}">
                <a16:creationId xmlns:a16="http://schemas.microsoft.com/office/drawing/2014/main" id="{634F5CF1-4B9B-4254-BC0C-F46C88C94F9C}"/>
              </a:ext>
            </a:extLst>
          </p:cNvPr>
          <p:cNvSpPr>
            <a:spLocks noGrp="1"/>
          </p:cNvSpPr>
          <p:nvPr>
            <p:ph type="pic" sz="quarter" idx="15" hasCustomPrompt="1"/>
          </p:nvPr>
        </p:nvSpPr>
        <p:spPr>
          <a:xfrm>
            <a:off x="321501" y="1302692"/>
            <a:ext cx="6453187" cy="4302125"/>
          </a:xfrm>
        </p:spPr>
        <p:txBody>
          <a:bodyPr/>
          <a:lstStyle>
            <a:lvl1pPr>
              <a:defRPr/>
            </a:lvl1pPr>
          </a:lstStyle>
          <a:p>
            <a:r>
              <a:rPr lang="lv-LV" dirty="0"/>
              <a:t>Attēls</a:t>
            </a:r>
          </a:p>
        </p:txBody>
      </p:sp>
      <p:sp>
        <p:nvSpPr>
          <p:cNvPr id="8" name="Title 1">
            <a:extLst>
              <a:ext uri="{FF2B5EF4-FFF2-40B4-BE49-F238E27FC236}">
                <a16:creationId xmlns:a16="http://schemas.microsoft.com/office/drawing/2014/main" id="{307315EE-A043-48E3-80A4-CACD39D4C40F}"/>
              </a:ext>
            </a:extLst>
          </p:cNvPr>
          <p:cNvSpPr>
            <a:spLocks noGrp="1"/>
          </p:cNvSpPr>
          <p:nvPr>
            <p:ph type="title" hasCustomPrompt="1"/>
          </p:nvPr>
        </p:nvSpPr>
        <p:spPr>
          <a:xfrm>
            <a:off x="7309263" y="830770"/>
            <a:ext cx="4216088" cy="580345"/>
          </a:xfrm>
        </p:spPr>
        <p:txBody>
          <a:bodyPr/>
          <a:lstStyle>
            <a:lvl1pPr>
              <a:defRPr>
                <a:solidFill>
                  <a:schemeClr val="bg1"/>
                </a:solidFill>
              </a:defRPr>
            </a:lvl1pPr>
          </a:lstStyle>
          <a:p>
            <a:r>
              <a:rPr lang="lv-LV" dirty="0"/>
              <a:t>Virsraksts</a:t>
            </a:r>
            <a:endParaRPr lang="en-US" dirty="0"/>
          </a:p>
        </p:txBody>
      </p:sp>
    </p:spTree>
    <p:extLst>
      <p:ext uri="{BB962C8B-B14F-4D97-AF65-F5344CB8AC3E}">
        <p14:creationId xmlns:p14="http://schemas.microsoft.com/office/powerpoint/2010/main" val="2216423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eksts + Attēls - Vertikāli">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51C5BCC-17D9-4BF5-AF5D-59F8B77C8B56}"/>
              </a:ext>
            </a:extLst>
          </p:cNvPr>
          <p:cNvSpPr/>
          <p:nvPr/>
        </p:nvSpPr>
        <p:spPr>
          <a:xfrm>
            <a:off x="5409210" y="0"/>
            <a:ext cx="6782790" cy="6858000"/>
          </a:xfrm>
          <a:prstGeom prst="rect">
            <a:avLst/>
          </a:prstGeom>
          <a:ln>
            <a:noFill/>
          </a:ln>
        </p:spPr>
        <p:style>
          <a:lnRef idx="2">
            <a:schemeClr val="dk1">
              <a:shade val="50000"/>
            </a:schemeClr>
          </a:lnRef>
          <a:fillRef idx="1001">
            <a:schemeClr val="dk2"/>
          </a:fillRef>
          <a:effectRef idx="0">
            <a:schemeClr val="dk1"/>
          </a:effectRef>
          <a:fontRef idx="minor">
            <a:schemeClr val="lt1"/>
          </a:fontRef>
        </p:style>
        <p:txBody>
          <a:bodyPr rtlCol="0" anchor="ctr"/>
          <a:lstStyle/>
          <a:p>
            <a:pPr algn="ctr"/>
            <a:endParaRPr lang="en-US"/>
          </a:p>
        </p:txBody>
      </p:sp>
      <p:sp>
        <p:nvSpPr>
          <p:cNvPr id="8" name="Text Placeholder 10">
            <a:extLst>
              <a:ext uri="{FF2B5EF4-FFF2-40B4-BE49-F238E27FC236}">
                <a16:creationId xmlns:a16="http://schemas.microsoft.com/office/drawing/2014/main" id="{508AAB16-7A67-4071-BFD7-06F7AF4E3AF2}"/>
              </a:ext>
            </a:extLst>
          </p:cNvPr>
          <p:cNvSpPr>
            <a:spLocks noGrp="1"/>
          </p:cNvSpPr>
          <p:nvPr>
            <p:ph type="body" sz="quarter" idx="14" hasCustomPrompt="1"/>
          </p:nvPr>
        </p:nvSpPr>
        <p:spPr>
          <a:xfrm>
            <a:off x="5962960" y="1688225"/>
            <a:ext cx="5134879" cy="3390900"/>
          </a:xfrm>
        </p:spPr>
        <p:txBody>
          <a:bodyPr>
            <a:normAutofit/>
          </a:bodyPr>
          <a:lstStyle>
            <a:lvl1pPr marL="0" indent="0" algn="l">
              <a:buNone/>
              <a:defRPr sz="1800">
                <a:solidFill>
                  <a:schemeClr val="bg1"/>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pic>
        <p:nvPicPr>
          <p:cNvPr id="10" name="Picture 9">
            <a:extLst>
              <a:ext uri="{FF2B5EF4-FFF2-40B4-BE49-F238E27FC236}">
                <a16:creationId xmlns:a16="http://schemas.microsoft.com/office/drawing/2014/main" id="{6FCE66AC-062E-4239-B849-9F41DEDD2BF7}"/>
              </a:ext>
            </a:extLst>
          </p:cNvPr>
          <p:cNvPicPr>
            <a:picLocks noChangeAspect="1"/>
          </p:cNvPicPr>
          <p:nvPr/>
        </p:nvPicPr>
        <p:blipFill>
          <a:blip r:embed="rId2">
            <a:alphaModFix amt="35000"/>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
        <p:nvSpPr>
          <p:cNvPr id="12" name="Picture Placeholder 2">
            <a:extLst>
              <a:ext uri="{FF2B5EF4-FFF2-40B4-BE49-F238E27FC236}">
                <a16:creationId xmlns:a16="http://schemas.microsoft.com/office/drawing/2014/main" id="{EBC1493B-E042-4110-BD86-74AEFCFE8470}"/>
              </a:ext>
            </a:extLst>
          </p:cNvPr>
          <p:cNvSpPr>
            <a:spLocks noGrp="1"/>
          </p:cNvSpPr>
          <p:nvPr>
            <p:ph type="pic" sz="quarter" idx="15" hasCustomPrompt="1"/>
          </p:nvPr>
        </p:nvSpPr>
        <p:spPr>
          <a:xfrm>
            <a:off x="707405" y="356743"/>
            <a:ext cx="4160838" cy="6242050"/>
          </a:xfrm>
        </p:spPr>
        <p:txBody>
          <a:bodyPr/>
          <a:lstStyle>
            <a:lvl1pPr>
              <a:defRPr/>
            </a:lvl1pPr>
          </a:lstStyle>
          <a:p>
            <a:r>
              <a:rPr lang="lv-LV" dirty="0"/>
              <a:t>Attēls</a:t>
            </a:r>
          </a:p>
        </p:txBody>
      </p:sp>
      <p:sp>
        <p:nvSpPr>
          <p:cNvPr id="13" name="Title 1">
            <a:extLst>
              <a:ext uri="{FF2B5EF4-FFF2-40B4-BE49-F238E27FC236}">
                <a16:creationId xmlns:a16="http://schemas.microsoft.com/office/drawing/2014/main" id="{D3AA5701-9D8D-44DF-91F4-91D85BFCE874}"/>
              </a:ext>
            </a:extLst>
          </p:cNvPr>
          <p:cNvSpPr>
            <a:spLocks noGrp="1"/>
          </p:cNvSpPr>
          <p:nvPr>
            <p:ph type="title" hasCustomPrompt="1"/>
          </p:nvPr>
        </p:nvSpPr>
        <p:spPr>
          <a:xfrm>
            <a:off x="5962960" y="824756"/>
            <a:ext cx="5134878" cy="580345"/>
          </a:xfrm>
        </p:spPr>
        <p:txBody>
          <a:bodyPr/>
          <a:lstStyle>
            <a:lvl1pPr>
              <a:defRPr>
                <a:solidFill>
                  <a:schemeClr val="bg1"/>
                </a:solidFill>
              </a:defRPr>
            </a:lvl1pPr>
          </a:lstStyle>
          <a:p>
            <a:r>
              <a:rPr lang="lv-LV" dirty="0"/>
              <a:t>Virsraksts</a:t>
            </a:r>
            <a:endParaRPr lang="en-US" dirty="0"/>
          </a:p>
        </p:txBody>
      </p:sp>
    </p:spTree>
    <p:extLst>
      <p:ext uri="{BB962C8B-B14F-4D97-AF65-F5344CB8AC3E}">
        <p14:creationId xmlns:p14="http://schemas.microsoft.com/office/powerpoint/2010/main" val="2445358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eksts + Apakšpunkti">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067EA5B-BA9F-44DA-AE4D-D32AD7343AC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
        <p:nvSpPr>
          <p:cNvPr id="9" name="Rectangle 8">
            <a:extLst>
              <a:ext uri="{FF2B5EF4-FFF2-40B4-BE49-F238E27FC236}">
                <a16:creationId xmlns:a16="http://schemas.microsoft.com/office/drawing/2014/main" id="{F51C5BCC-17D9-4BF5-AF5D-59F8B77C8B56}"/>
              </a:ext>
            </a:extLst>
          </p:cNvPr>
          <p:cNvSpPr/>
          <p:nvPr/>
        </p:nvSpPr>
        <p:spPr>
          <a:xfrm>
            <a:off x="0" y="0"/>
            <a:ext cx="6667995" cy="6858000"/>
          </a:xfrm>
          <a:prstGeom prst="rect">
            <a:avLst/>
          </a:prstGeom>
          <a:ln>
            <a:noFill/>
          </a:ln>
        </p:spPr>
        <p:style>
          <a:lnRef idx="2">
            <a:schemeClr val="dk1">
              <a:shade val="50000"/>
            </a:schemeClr>
          </a:lnRef>
          <a:fillRef idx="1001">
            <a:schemeClr val="dk2"/>
          </a:fillRef>
          <a:effectRef idx="0">
            <a:schemeClr val="dk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207F5C0-3809-46B9-8F21-62011E73C8D1}"/>
              </a:ext>
            </a:extLst>
          </p:cNvPr>
          <p:cNvSpPr>
            <a:spLocks noGrp="1"/>
          </p:cNvSpPr>
          <p:nvPr>
            <p:ph idx="1" hasCustomPrompt="1"/>
          </p:nvPr>
        </p:nvSpPr>
        <p:spPr>
          <a:xfrm>
            <a:off x="7065818" y="1688225"/>
            <a:ext cx="4222668" cy="4351338"/>
          </a:xfrm>
        </p:spPr>
        <p:txBody>
          <a:bodyPr>
            <a:normAutofit/>
          </a:bodyPr>
          <a:lstStyle>
            <a:lvl1pPr marL="285750" indent="-285750">
              <a:buClr>
                <a:schemeClr val="tx2"/>
              </a:buClr>
              <a:buSzPct val="90000"/>
              <a:buFont typeface="Webdings" panose="05030102010509060703" pitchFamily="18" charset="2"/>
              <a:buChar char="g"/>
              <a:defRPr sz="1800">
                <a:latin typeface="+mn-lt"/>
              </a:defRPr>
            </a:lvl1pPr>
          </a:lstStyle>
          <a:p>
            <a:pPr lvl="0"/>
            <a:r>
              <a:rPr lang="en-US" b="0" i="0" dirty="0">
                <a:solidFill>
                  <a:srgbClr val="000000"/>
                </a:solidFill>
                <a:effectLst/>
                <a:latin typeface="Open Sans"/>
              </a:rPr>
              <a:t>LOREM IPSUM DOLOR SIT AMET, CONSECTETUR ADIPISCING ELIT. </a:t>
            </a:r>
          </a:p>
          <a:p>
            <a:pPr lvl="0"/>
            <a:r>
              <a:rPr lang="en-US" b="0" i="0" dirty="0">
                <a:solidFill>
                  <a:srgbClr val="000000"/>
                </a:solidFill>
                <a:effectLst/>
                <a:latin typeface="Open Sans"/>
              </a:rPr>
              <a:t>ALIQUAM VOLUTPAT ID MAGNA SIT AMET CONVALLIS. UT SCELERISQUE METUS MAURIS, EU POSUERE DOLOR POSUERE EU. LOREM IPSUM DOLOR SIT AMET, CONSECTETUR ADIPISCING ELIT. </a:t>
            </a:r>
          </a:p>
          <a:p>
            <a:pPr lvl="0"/>
            <a:r>
              <a:rPr lang="en-US" b="0" i="0" dirty="0">
                <a:solidFill>
                  <a:srgbClr val="000000"/>
                </a:solidFill>
                <a:effectLst/>
                <a:latin typeface="Open Sans"/>
              </a:rPr>
              <a:t>DUIS MASSA FELIS, SAGITTIS NEC EROS QUIS, LAOREET MATTIS LIGULA. AENEAN GRAVIDA IMPERDIET DIAM, SED VOLUTPAT LECTUS RUTRUM AT. </a:t>
            </a:r>
          </a:p>
          <a:p>
            <a:pPr lvl="0"/>
            <a:r>
              <a:rPr lang="en-US" b="0" i="0" dirty="0">
                <a:solidFill>
                  <a:srgbClr val="000000"/>
                </a:solidFill>
                <a:effectLst/>
                <a:latin typeface="Open Sans"/>
              </a:rPr>
              <a:t>FUSCE NEC ERAT AC RISUS FINIBUS EUISMOD VEL IN AUGUE. </a:t>
            </a:r>
            <a:endParaRPr lang="en-US" dirty="0"/>
          </a:p>
        </p:txBody>
      </p:sp>
      <p:sp>
        <p:nvSpPr>
          <p:cNvPr id="10" name="Title 1">
            <a:extLst>
              <a:ext uri="{FF2B5EF4-FFF2-40B4-BE49-F238E27FC236}">
                <a16:creationId xmlns:a16="http://schemas.microsoft.com/office/drawing/2014/main" id="{8442ADAD-912A-4314-AA4A-DDA5E87AED16}"/>
              </a:ext>
            </a:extLst>
          </p:cNvPr>
          <p:cNvSpPr txBox="1">
            <a:spLocks/>
          </p:cNvSpPr>
          <p:nvPr/>
        </p:nvSpPr>
        <p:spPr>
          <a:xfrm>
            <a:off x="1263585" y="1491652"/>
            <a:ext cx="4222668" cy="241898"/>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stStyle>
          <a:p>
            <a:r>
              <a:rPr lang="en-US"/>
              <a:t>Bio</a:t>
            </a:r>
            <a:endParaRPr lang="en-US" dirty="0"/>
          </a:p>
        </p:txBody>
      </p:sp>
      <p:sp>
        <p:nvSpPr>
          <p:cNvPr id="17" name="Text Placeholder 10">
            <a:extLst>
              <a:ext uri="{FF2B5EF4-FFF2-40B4-BE49-F238E27FC236}">
                <a16:creationId xmlns:a16="http://schemas.microsoft.com/office/drawing/2014/main" id="{441D1EEB-7A2A-4F8F-94D3-F25CAFC60120}"/>
              </a:ext>
            </a:extLst>
          </p:cNvPr>
          <p:cNvSpPr>
            <a:spLocks noGrp="1"/>
          </p:cNvSpPr>
          <p:nvPr>
            <p:ph type="body" sz="quarter" idx="14" hasCustomPrompt="1"/>
          </p:nvPr>
        </p:nvSpPr>
        <p:spPr>
          <a:xfrm>
            <a:off x="838756" y="1688225"/>
            <a:ext cx="5134879" cy="3390900"/>
          </a:xfrm>
        </p:spPr>
        <p:txBody>
          <a:bodyPr>
            <a:normAutofit/>
          </a:bodyPr>
          <a:lstStyle>
            <a:lvl1pPr marL="0" indent="0" algn="l">
              <a:buNone/>
              <a:defRPr sz="1800">
                <a:solidFill>
                  <a:schemeClr val="bg1"/>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sp>
        <p:nvSpPr>
          <p:cNvPr id="14" name="Title 1">
            <a:extLst>
              <a:ext uri="{FF2B5EF4-FFF2-40B4-BE49-F238E27FC236}">
                <a16:creationId xmlns:a16="http://schemas.microsoft.com/office/drawing/2014/main" id="{B0F35B2B-0FDC-4502-B6C8-EB0A8A061CB6}"/>
              </a:ext>
            </a:extLst>
          </p:cNvPr>
          <p:cNvSpPr>
            <a:spLocks noGrp="1"/>
          </p:cNvSpPr>
          <p:nvPr>
            <p:ph type="title" hasCustomPrompt="1"/>
          </p:nvPr>
        </p:nvSpPr>
        <p:spPr>
          <a:xfrm>
            <a:off x="838757" y="756771"/>
            <a:ext cx="5134878" cy="580345"/>
          </a:xfrm>
        </p:spPr>
        <p:txBody>
          <a:bodyPr/>
          <a:lstStyle>
            <a:lvl1pPr>
              <a:defRPr>
                <a:solidFill>
                  <a:schemeClr val="bg1"/>
                </a:solidFill>
              </a:defRPr>
            </a:lvl1pPr>
          </a:lstStyle>
          <a:p>
            <a:r>
              <a:rPr lang="lv-LV" dirty="0"/>
              <a:t>Virsraksts</a:t>
            </a:r>
            <a:endParaRPr lang="en-US" dirty="0"/>
          </a:p>
        </p:txBody>
      </p:sp>
      <p:sp>
        <p:nvSpPr>
          <p:cNvPr id="16" name="Text Placeholder 4">
            <a:extLst>
              <a:ext uri="{FF2B5EF4-FFF2-40B4-BE49-F238E27FC236}">
                <a16:creationId xmlns:a16="http://schemas.microsoft.com/office/drawing/2014/main" id="{7500B95B-1674-4C9C-96DD-FF64F60B7D0F}"/>
              </a:ext>
            </a:extLst>
          </p:cNvPr>
          <p:cNvSpPr>
            <a:spLocks noGrp="1"/>
          </p:cNvSpPr>
          <p:nvPr>
            <p:ph type="body" sz="quarter" idx="15" hasCustomPrompt="1"/>
          </p:nvPr>
        </p:nvSpPr>
        <p:spPr>
          <a:xfrm>
            <a:off x="7065818" y="756770"/>
            <a:ext cx="4287837" cy="580345"/>
          </a:xfrm>
        </p:spPr>
        <p:txBody>
          <a:bodyPr/>
          <a:lstStyle>
            <a:lvl1pPr marL="0" indent="0">
              <a:buNone/>
              <a:defRPr sz="4400">
                <a:solidFill>
                  <a:srgbClr val="643CBE"/>
                </a:solidFill>
                <a:latin typeface="+mj-lt"/>
              </a:defRPr>
            </a:lvl1pPr>
          </a:lstStyle>
          <a:p>
            <a:pPr lvl="0"/>
            <a:r>
              <a:rPr lang="lv-LV" dirty="0"/>
              <a:t>Virsraksts</a:t>
            </a:r>
          </a:p>
        </p:txBody>
      </p:sp>
    </p:spTree>
    <p:extLst>
      <p:ext uri="{BB962C8B-B14F-4D97-AF65-F5344CB8AC3E}">
        <p14:creationId xmlns:p14="http://schemas.microsoft.com/office/powerpoint/2010/main" val="997129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eksts + Bilde fonā">
    <p:spTree>
      <p:nvGrpSpPr>
        <p:cNvPr id="1" name=""/>
        <p:cNvGrpSpPr/>
        <p:nvPr/>
      </p:nvGrpSpPr>
      <p:grpSpPr>
        <a:xfrm>
          <a:off x="0" y="0"/>
          <a:ext cx="0" cy="0"/>
          <a:chOff x="0" y="0"/>
          <a:chExt cx="0" cy="0"/>
        </a:xfrm>
      </p:grpSpPr>
      <p:sp>
        <p:nvSpPr>
          <p:cNvPr id="7" name="Picture Placeholder 9">
            <a:extLst>
              <a:ext uri="{FF2B5EF4-FFF2-40B4-BE49-F238E27FC236}">
                <a16:creationId xmlns:a16="http://schemas.microsoft.com/office/drawing/2014/main" id="{7A051A8C-E76D-4122-9E57-C55F8E1C544C}"/>
              </a:ext>
            </a:extLst>
          </p:cNvPr>
          <p:cNvSpPr>
            <a:spLocks noGrp="1"/>
          </p:cNvSpPr>
          <p:nvPr>
            <p:ph type="pic" sz="quarter" idx="15" hasCustomPrompt="1"/>
          </p:nvPr>
        </p:nvSpPr>
        <p:spPr>
          <a:xfrm>
            <a:off x="0" y="0"/>
            <a:ext cx="12192000" cy="6858000"/>
          </a:xfrm>
        </p:spPr>
        <p:txBody>
          <a:bodyPr/>
          <a:lstStyle>
            <a:lvl1pPr>
              <a:defRPr/>
            </a:lvl1pPr>
          </a:lstStyle>
          <a:p>
            <a:r>
              <a:rPr lang="lv-LV" dirty="0"/>
              <a:t>Attēls</a:t>
            </a:r>
          </a:p>
        </p:txBody>
      </p:sp>
      <p:sp>
        <p:nvSpPr>
          <p:cNvPr id="9" name="Rectangle 8">
            <a:extLst>
              <a:ext uri="{FF2B5EF4-FFF2-40B4-BE49-F238E27FC236}">
                <a16:creationId xmlns:a16="http://schemas.microsoft.com/office/drawing/2014/main" id="{F51C5BCC-17D9-4BF5-AF5D-59F8B77C8B56}"/>
              </a:ext>
            </a:extLst>
          </p:cNvPr>
          <p:cNvSpPr/>
          <p:nvPr/>
        </p:nvSpPr>
        <p:spPr>
          <a:xfrm>
            <a:off x="0" y="1385886"/>
            <a:ext cx="8443182" cy="5472113"/>
          </a:xfrm>
          <a:prstGeom prst="rect">
            <a:avLst/>
          </a:prstGeom>
          <a:ln>
            <a:noFill/>
          </a:ln>
        </p:spPr>
        <p:style>
          <a:lnRef idx="2">
            <a:schemeClr val="dk1">
              <a:shade val="50000"/>
            </a:schemeClr>
          </a:lnRef>
          <a:fillRef idx="1001">
            <a:schemeClr val="dk2"/>
          </a:fillRef>
          <a:effectRef idx="0">
            <a:schemeClr val="dk1"/>
          </a:effectRef>
          <a:fontRef idx="minor">
            <a:schemeClr val="lt1"/>
          </a:fontRef>
        </p:style>
        <p:txBody>
          <a:bodyPr rtlCol="0" anchor="ctr"/>
          <a:lstStyle/>
          <a:p>
            <a:pPr algn="ctr"/>
            <a:endParaRPr lang="en-US"/>
          </a:p>
        </p:txBody>
      </p:sp>
      <p:sp>
        <p:nvSpPr>
          <p:cNvPr id="11" name="Text Placeholder 10">
            <a:extLst>
              <a:ext uri="{FF2B5EF4-FFF2-40B4-BE49-F238E27FC236}">
                <a16:creationId xmlns:a16="http://schemas.microsoft.com/office/drawing/2014/main" id="{F5C17C53-884E-4EE9-9342-E0984D28B718}"/>
              </a:ext>
            </a:extLst>
          </p:cNvPr>
          <p:cNvSpPr>
            <a:spLocks noGrp="1"/>
          </p:cNvSpPr>
          <p:nvPr>
            <p:ph type="body" sz="quarter" idx="14" hasCustomPrompt="1"/>
          </p:nvPr>
        </p:nvSpPr>
        <p:spPr>
          <a:xfrm>
            <a:off x="1295400" y="2670175"/>
            <a:ext cx="6527800" cy="3390900"/>
          </a:xfrm>
        </p:spPr>
        <p:txBody>
          <a:bodyPr>
            <a:normAutofit/>
          </a:bodyPr>
          <a:lstStyle>
            <a:lvl1pPr marL="0" indent="0" algn="l">
              <a:buNone/>
              <a:defRPr sz="1800">
                <a:solidFill>
                  <a:schemeClr val="bg1"/>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pic>
        <p:nvPicPr>
          <p:cNvPr id="8" name="Picture 7">
            <a:extLst>
              <a:ext uri="{FF2B5EF4-FFF2-40B4-BE49-F238E27FC236}">
                <a16:creationId xmlns:a16="http://schemas.microsoft.com/office/drawing/2014/main" id="{0B405F89-43FE-4264-9DAC-C494F05242D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
        <p:nvSpPr>
          <p:cNvPr id="10" name="Title 1">
            <a:extLst>
              <a:ext uri="{FF2B5EF4-FFF2-40B4-BE49-F238E27FC236}">
                <a16:creationId xmlns:a16="http://schemas.microsoft.com/office/drawing/2014/main" id="{294847B4-20E0-4754-8391-7BE80EBF82C2}"/>
              </a:ext>
            </a:extLst>
          </p:cNvPr>
          <p:cNvSpPr>
            <a:spLocks noGrp="1"/>
          </p:cNvSpPr>
          <p:nvPr>
            <p:ph type="title" hasCustomPrompt="1"/>
          </p:nvPr>
        </p:nvSpPr>
        <p:spPr>
          <a:xfrm>
            <a:off x="1295400" y="1819109"/>
            <a:ext cx="5134878" cy="580345"/>
          </a:xfrm>
        </p:spPr>
        <p:txBody>
          <a:bodyPr/>
          <a:lstStyle>
            <a:lvl1pPr>
              <a:defRPr>
                <a:solidFill>
                  <a:schemeClr val="bg1"/>
                </a:solidFill>
              </a:defRPr>
            </a:lvl1pPr>
          </a:lstStyle>
          <a:p>
            <a:r>
              <a:rPr lang="lv-LV" dirty="0"/>
              <a:t>Virsraksts</a:t>
            </a:r>
            <a:endParaRPr lang="en-US" dirty="0"/>
          </a:p>
        </p:txBody>
      </p:sp>
    </p:spTree>
    <p:extLst>
      <p:ext uri="{BB962C8B-B14F-4D97-AF65-F5344CB8AC3E}">
        <p14:creationId xmlns:p14="http://schemas.microsoft.com/office/powerpoint/2010/main" val="3699882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zcēlums">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757ED-AC0D-46E3-8354-EFDB4E096C2C}"/>
              </a:ext>
            </a:extLst>
          </p:cNvPr>
          <p:cNvSpPr>
            <a:spLocks noGrp="1"/>
          </p:cNvSpPr>
          <p:nvPr>
            <p:ph type="title" hasCustomPrompt="1"/>
          </p:nvPr>
        </p:nvSpPr>
        <p:spPr>
          <a:xfrm>
            <a:off x="838200" y="2843316"/>
            <a:ext cx="10515600" cy="694143"/>
          </a:xfrm>
        </p:spPr>
        <p:txBody>
          <a:bodyPr/>
          <a:lstStyle>
            <a:lvl1pPr algn="ctr">
              <a:defRPr>
                <a:solidFill>
                  <a:schemeClr val="tx1"/>
                </a:solidFill>
              </a:defRPr>
            </a:lvl1pPr>
          </a:lstStyle>
          <a:p>
            <a:r>
              <a:rPr lang="en-US" dirty="0"/>
              <a:t>#LOREMIPSUM</a:t>
            </a:r>
          </a:p>
        </p:txBody>
      </p:sp>
      <p:pic>
        <p:nvPicPr>
          <p:cNvPr id="4" name="Picture 3">
            <a:extLst>
              <a:ext uri="{FF2B5EF4-FFF2-40B4-BE49-F238E27FC236}">
                <a16:creationId xmlns:a16="http://schemas.microsoft.com/office/drawing/2014/main" id="{20D2C25B-FA5A-4AF5-ABF0-B333E9C3C19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Tree>
    <p:extLst>
      <p:ext uri="{BB962C8B-B14F-4D97-AF65-F5344CB8AC3E}">
        <p14:creationId xmlns:p14="http://schemas.microsoft.com/office/powerpoint/2010/main" val="29522779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ideo">
    <p:bg>
      <p:bgRef idx="1001">
        <a:schemeClr val="bg2"/>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BC59F9D-BD95-4E56-9B22-1316F1DCAB7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
        <p:nvSpPr>
          <p:cNvPr id="4" name="Media Placeholder 3">
            <a:extLst>
              <a:ext uri="{FF2B5EF4-FFF2-40B4-BE49-F238E27FC236}">
                <a16:creationId xmlns:a16="http://schemas.microsoft.com/office/drawing/2014/main" id="{66691B5C-1A6D-44DE-B53D-F01F36839984}"/>
              </a:ext>
            </a:extLst>
          </p:cNvPr>
          <p:cNvSpPr>
            <a:spLocks noGrp="1"/>
          </p:cNvSpPr>
          <p:nvPr>
            <p:ph type="media" sz="quarter" idx="10"/>
          </p:nvPr>
        </p:nvSpPr>
        <p:spPr>
          <a:xfrm>
            <a:off x="2362200" y="1866900"/>
            <a:ext cx="7467600" cy="4010025"/>
          </a:xfrm>
        </p:spPr>
        <p:txBody>
          <a:bodyPr/>
          <a:lstStyle/>
          <a:p>
            <a:r>
              <a:rPr lang="lv-LV"/>
              <a:t>Lai pievienotu multividi, noklikšķiniet uz ikonas</a:t>
            </a:r>
            <a:endParaRPr lang="en-US"/>
          </a:p>
        </p:txBody>
      </p:sp>
      <p:sp>
        <p:nvSpPr>
          <p:cNvPr id="5" name="Title 1">
            <a:extLst>
              <a:ext uri="{FF2B5EF4-FFF2-40B4-BE49-F238E27FC236}">
                <a16:creationId xmlns:a16="http://schemas.microsoft.com/office/drawing/2014/main" id="{54292B1D-B16D-48E1-BD3D-F3BDEF2DB7E6}"/>
              </a:ext>
            </a:extLst>
          </p:cNvPr>
          <p:cNvSpPr>
            <a:spLocks noGrp="1"/>
          </p:cNvSpPr>
          <p:nvPr>
            <p:ph type="title" hasCustomPrompt="1"/>
          </p:nvPr>
        </p:nvSpPr>
        <p:spPr>
          <a:xfrm>
            <a:off x="1289385" y="1043073"/>
            <a:ext cx="5134878" cy="580345"/>
          </a:xfrm>
        </p:spPr>
        <p:txBody>
          <a:bodyPr/>
          <a:lstStyle>
            <a:lvl1pPr>
              <a:defRPr>
                <a:solidFill>
                  <a:schemeClr val="tx1"/>
                </a:solidFill>
              </a:defRPr>
            </a:lvl1pPr>
          </a:lstStyle>
          <a:p>
            <a:r>
              <a:rPr lang="lv-LV" dirty="0"/>
              <a:t>Video</a:t>
            </a:r>
            <a:endParaRPr lang="en-US" dirty="0"/>
          </a:p>
        </p:txBody>
      </p:sp>
    </p:spTree>
    <p:extLst>
      <p:ext uri="{BB962C8B-B14F-4D97-AF65-F5344CB8AC3E}">
        <p14:creationId xmlns:p14="http://schemas.microsoft.com/office/powerpoint/2010/main" val="420588567"/>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eksts + Video">
    <p:bg>
      <p:bgRef idx="1001">
        <a:schemeClr val="bg2"/>
      </p:bgRef>
    </p:bg>
    <p:spTree>
      <p:nvGrpSpPr>
        <p:cNvPr id="1" name=""/>
        <p:cNvGrpSpPr/>
        <p:nvPr/>
      </p:nvGrpSpPr>
      <p:grpSpPr>
        <a:xfrm>
          <a:off x="0" y="0"/>
          <a:ext cx="0" cy="0"/>
          <a:chOff x="0" y="0"/>
          <a:chExt cx="0" cy="0"/>
        </a:xfrm>
      </p:grpSpPr>
      <p:sp>
        <p:nvSpPr>
          <p:cNvPr id="5" name="Text Placeholder 10">
            <a:extLst>
              <a:ext uri="{FF2B5EF4-FFF2-40B4-BE49-F238E27FC236}">
                <a16:creationId xmlns:a16="http://schemas.microsoft.com/office/drawing/2014/main" id="{5F1C4B36-55C3-4F5E-B542-D624F5FE02BA}"/>
              </a:ext>
            </a:extLst>
          </p:cNvPr>
          <p:cNvSpPr>
            <a:spLocks noGrp="1"/>
          </p:cNvSpPr>
          <p:nvPr>
            <p:ph type="body" sz="quarter" idx="14" hasCustomPrompt="1"/>
          </p:nvPr>
        </p:nvSpPr>
        <p:spPr>
          <a:xfrm>
            <a:off x="1294845" y="1828386"/>
            <a:ext cx="2534206" cy="3966704"/>
          </a:xfrm>
          <a:noFill/>
        </p:spPr>
        <p:txBody>
          <a:bodyPr>
            <a:normAutofit/>
          </a:bodyPr>
          <a:lstStyle>
            <a:lvl1pPr marL="0" indent="0" algn="l">
              <a:buNone/>
              <a:defRPr sz="1800">
                <a:solidFill>
                  <a:schemeClr val="tx2"/>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t>
            </a:r>
          </a:p>
        </p:txBody>
      </p:sp>
      <p:pic>
        <p:nvPicPr>
          <p:cNvPr id="8" name="Picture 7">
            <a:extLst>
              <a:ext uri="{FF2B5EF4-FFF2-40B4-BE49-F238E27FC236}">
                <a16:creationId xmlns:a16="http://schemas.microsoft.com/office/drawing/2014/main" id="{54908C8A-9322-4401-98DA-7E232B57CC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
        <p:nvSpPr>
          <p:cNvPr id="7" name="Media Placeholder 3">
            <a:extLst>
              <a:ext uri="{FF2B5EF4-FFF2-40B4-BE49-F238E27FC236}">
                <a16:creationId xmlns:a16="http://schemas.microsoft.com/office/drawing/2014/main" id="{895AEB5B-8573-452D-B47F-C1C3552EDF4A}"/>
              </a:ext>
            </a:extLst>
          </p:cNvPr>
          <p:cNvSpPr>
            <a:spLocks noGrp="1"/>
          </p:cNvSpPr>
          <p:nvPr>
            <p:ph type="media" sz="quarter" idx="15"/>
          </p:nvPr>
        </p:nvSpPr>
        <p:spPr>
          <a:xfrm>
            <a:off x="3952319" y="1806725"/>
            <a:ext cx="7467600" cy="4010025"/>
          </a:xfrm>
        </p:spPr>
        <p:txBody>
          <a:bodyPr/>
          <a:lstStyle/>
          <a:p>
            <a:r>
              <a:rPr lang="lv-LV"/>
              <a:t>Lai pievienotu multividi, noklikšķiniet uz ikonas</a:t>
            </a:r>
            <a:endParaRPr lang="en-US"/>
          </a:p>
        </p:txBody>
      </p:sp>
      <p:sp>
        <p:nvSpPr>
          <p:cNvPr id="9" name="Title 1">
            <a:extLst>
              <a:ext uri="{FF2B5EF4-FFF2-40B4-BE49-F238E27FC236}">
                <a16:creationId xmlns:a16="http://schemas.microsoft.com/office/drawing/2014/main" id="{26052AE7-3398-4F88-B3B8-547CEA67DF48}"/>
              </a:ext>
            </a:extLst>
          </p:cNvPr>
          <p:cNvSpPr>
            <a:spLocks noGrp="1"/>
          </p:cNvSpPr>
          <p:nvPr>
            <p:ph type="title" hasCustomPrompt="1"/>
          </p:nvPr>
        </p:nvSpPr>
        <p:spPr>
          <a:xfrm>
            <a:off x="1289385" y="1043073"/>
            <a:ext cx="5134878" cy="580345"/>
          </a:xfrm>
        </p:spPr>
        <p:txBody>
          <a:bodyPr/>
          <a:lstStyle>
            <a:lvl1pPr>
              <a:defRPr>
                <a:solidFill>
                  <a:schemeClr val="tx1"/>
                </a:solidFill>
              </a:defRPr>
            </a:lvl1pPr>
          </a:lstStyle>
          <a:p>
            <a:r>
              <a:rPr lang="lv-LV" dirty="0"/>
              <a:t>Video</a:t>
            </a:r>
            <a:endParaRPr lang="en-US" dirty="0"/>
          </a:p>
        </p:txBody>
      </p:sp>
    </p:spTree>
    <p:extLst>
      <p:ext uri="{BB962C8B-B14F-4D97-AF65-F5344CB8AC3E}">
        <p14:creationId xmlns:p14="http://schemas.microsoft.com/office/powerpoint/2010/main" val="2598649619"/>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Krāsaina bilde + Teksts">
    <p:bg>
      <p:bgRef idx="1001">
        <a:schemeClr val="bg2"/>
      </p:bgRef>
    </p:bg>
    <p:spTree>
      <p:nvGrpSpPr>
        <p:cNvPr id="1" name=""/>
        <p:cNvGrpSpPr/>
        <p:nvPr/>
      </p:nvGrpSpPr>
      <p:grpSpPr>
        <a:xfrm>
          <a:off x="0" y="0"/>
          <a:ext cx="0" cy="0"/>
          <a:chOff x="0" y="0"/>
          <a:chExt cx="0" cy="0"/>
        </a:xfrm>
      </p:grpSpPr>
      <p:sp>
        <p:nvSpPr>
          <p:cNvPr id="11" name="Picture Placeholder 2">
            <a:extLst>
              <a:ext uri="{FF2B5EF4-FFF2-40B4-BE49-F238E27FC236}">
                <a16:creationId xmlns:a16="http://schemas.microsoft.com/office/drawing/2014/main" id="{74F3C4DE-2DD2-46E7-9955-B8AB72A54938}"/>
              </a:ext>
            </a:extLst>
          </p:cNvPr>
          <p:cNvSpPr>
            <a:spLocks noGrp="1"/>
          </p:cNvSpPr>
          <p:nvPr>
            <p:ph type="pic" sz="quarter" idx="15"/>
          </p:nvPr>
        </p:nvSpPr>
        <p:spPr>
          <a:xfrm>
            <a:off x="0" y="0"/>
            <a:ext cx="12192000" cy="6858000"/>
          </a:xfrm>
        </p:spPr>
        <p:txBody>
          <a:bodyPr/>
          <a:lstStyle/>
          <a:p>
            <a:r>
              <a:rPr lang="lv-LV"/>
              <a:t>Noklikšķiniet uz ikonas, lai pievienotu attēlu</a:t>
            </a:r>
            <a:endParaRPr lang="lv-LV" dirty="0"/>
          </a:p>
        </p:txBody>
      </p:sp>
      <p:sp>
        <p:nvSpPr>
          <p:cNvPr id="10" name="Text Placeholder 10">
            <a:extLst>
              <a:ext uri="{FF2B5EF4-FFF2-40B4-BE49-F238E27FC236}">
                <a16:creationId xmlns:a16="http://schemas.microsoft.com/office/drawing/2014/main" id="{D0639FA0-7D06-42EC-B7B3-EEE97E836493}"/>
              </a:ext>
            </a:extLst>
          </p:cNvPr>
          <p:cNvSpPr>
            <a:spLocks noGrp="1"/>
          </p:cNvSpPr>
          <p:nvPr>
            <p:ph type="body" sz="quarter" idx="14" hasCustomPrompt="1"/>
          </p:nvPr>
        </p:nvSpPr>
        <p:spPr>
          <a:xfrm>
            <a:off x="6218921" y="1828386"/>
            <a:ext cx="5134879" cy="3390900"/>
          </a:xfrm>
          <a:noFill/>
        </p:spPr>
        <p:txBody>
          <a:bodyPr>
            <a:normAutofit/>
          </a:bodyPr>
          <a:lstStyle>
            <a:lvl1pPr marL="0" indent="0" algn="l">
              <a:buNone/>
              <a:defRPr sz="1800">
                <a:solidFill>
                  <a:schemeClr val="tx2"/>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pic>
        <p:nvPicPr>
          <p:cNvPr id="6" name="Picture 5">
            <a:extLst>
              <a:ext uri="{FF2B5EF4-FFF2-40B4-BE49-F238E27FC236}">
                <a16:creationId xmlns:a16="http://schemas.microsoft.com/office/drawing/2014/main" id="{F77C8752-D519-4094-B20B-976B658A4D0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
        <p:nvSpPr>
          <p:cNvPr id="8" name="Title 1">
            <a:extLst>
              <a:ext uri="{FF2B5EF4-FFF2-40B4-BE49-F238E27FC236}">
                <a16:creationId xmlns:a16="http://schemas.microsoft.com/office/drawing/2014/main" id="{00415F90-C839-4EDE-AB43-747A7D68621B}"/>
              </a:ext>
            </a:extLst>
          </p:cNvPr>
          <p:cNvSpPr>
            <a:spLocks noGrp="1"/>
          </p:cNvSpPr>
          <p:nvPr>
            <p:ph type="title" hasCustomPrompt="1"/>
          </p:nvPr>
        </p:nvSpPr>
        <p:spPr>
          <a:xfrm>
            <a:off x="6218922" y="1058369"/>
            <a:ext cx="5134878" cy="580345"/>
          </a:xfrm>
        </p:spPr>
        <p:txBody>
          <a:bodyPr/>
          <a:lstStyle>
            <a:lvl1pPr>
              <a:defRPr>
                <a:solidFill>
                  <a:schemeClr val="tx1"/>
                </a:solidFill>
              </a:defRPr>
            </a:lvl1pPr>
          </a:lstStyle>
          <a:p>
            <a:r>
              <a:rPr lang="lv-LV" dirty="0"/>
              <a:t>Virsraksts</a:t>
            </a:r>
            <a:endParaRPr lang="en-US" dirty="0"/>
          </a:p>
        </p:txBody>
      </p:sp>
    </p:spTree>
    <p:extLst>
      <p:ext uri="{BB962C8B-B14F-4D97-AF65-F5344CB8AC3E}">
        <p14:creationId xmlns:p14="http://schemas.microsoft.com/office/powerpoint/2010/main" val="3036527415"/>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abula">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509C33A-96A1-419D-BA34-0CE0B38AF8B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5" y="-10388"/>
            <a:ext cx="4758426" cy="3795647"/>
          </a:xfrm>
          <a:prstGeom prst="rect">
            <a:avLst/>
          </a:prstGeom>
        </p:spPr>
      </p:pic>
      <p:sp>
        <p:nvSpPr>
          <p:cNvPr id="4" name="Table Placeholder 3">
            <a:extLst>
              <a:ext uri="{FF2B5EF4-FFF2-40B4-BE49-F238E27FC236}">
                <a16:creationId xmlns:a16="http://schemas.microsoft.com/office/drawing/2014/main" id="{95923A2D-0E26-46C5-9402-1A853E8C9841}"/>
              </a:ext>
            </a:extLst>
          </p:cNvPr>
          <p:cNvSpPr>
            <a:spLocks noGrp="1"/>
          </p:cNvSpPr>
          <p:nvPr>
            <p:ph type="tbl" sz="quarter" idx="16"/>
          </p:nvPr>
        </p:nvSpPr>
        <p:spPr>
          <a:xfrm>
            <a:off x="1580733" y="1887435"/>
            <a:ext cx="8127999" cy="4106965"/>
          </a:xfrm>
        </p:spPr>
        <p:txBody>
          <a:bodyPr/>
          <a:lstStyle/>
          <a:p>
            <a:r>
              <a:rPr lang="lv-LV"/>
              <a:t>Lai pievienotu tabulu, noklikšķiniet uz ikonas</a:t>
            </a:r>
          </a:p>
        </p:txBody>
      </p:sp>
      <p:sp>
        <p:nvSpPr>
          <p:cNvPr id="8" name="Text Placeholder 4">
            <a:extLst>
              <a:ext uri="{FF2B5EF4-FFF2-40B4-BE49-F238E27FC236}">
                <a16:creationId xmlns:a16="http://schemas.microsoft.com/office/drawing/2014/main" id="{FF4E2FD3-1D00-443E-9D3C-87DF949F103F}"/>
              </a:ext>
            </a:extLst>
          </p:cNvPr>
          <p:cNvSpPr>
            <a:spLocks noGrp="1"/>
          </p:cNvSpPr>
          <p:nvPr>
            <p:ph type="body" sz="quarter" idx="15" hasCustomPrompt="1"/>
          </p:nvPr>
        </p:nvSpPr>
        <p:spPr>
          <a:xfrm>
            <a:off x="1580734" y="696611"/>
            <a:ext cx="8127999" cy="580345"/>
          </a:xfrm>
        </p:spPr>
        <p:txBody>
          <a:bodyPr/>
          <a:lstStyle>
            <a:lvl1pPr marL="0" indent="0">
              <a:buNone/>
              <a:defRPr sz="4400">
                <a:solidFill>
                  <a:srgbClr val="643CBE"/>
                </a:solidFill>
                <a:latin typeface="+mj-lt"/>
              </a:defRPr>
            </a:lvl1pPr>
          </a:lstStyle>
          <a:p>
            <a:pPr lvl="0"/>
            <a:r>
              <a:rPr lang="lv-LV" dirty="0"/>
              <a:t>Tabulas piemērs</a:t>
            </a:r>
          </a:p>
        </p:txBody>
      </p:sp>
    </p:spTree>
    <p:extLst>
      <p:ext uri="{BB962C8B-B14F-4D97-AF65-F5344CB8AC3E}">
        <p14:creationId xmlns:p14="http://schemas.microsoft.com/office/powerpoint/2010/main" val="2050008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iagramma 1">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84DAA18-7B95-4C8C-B3A8-BADA909A235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
        <p:nvSpPr>
          <p:cNvPr id="5" name="Text Placeholder 4">
            <a:extLst>
              <a:ext uri="{FF2B5EF4-FFF2-40B4-BE49-F238E27FC236}">
                <a16:creationId xmlns:a16="http://schemas.microsoft.com/office/drawing/2014/main" id="{1EF8E53C-9C84-472E-AE4B-D95105C6CC58}"/>
              </a:ext>
            </a:extLst>
          </p:cNvPr>
          <p:cNvSpPr>
            <a:spLocks noGrp="1"/>
          </p:cNvSpPr>
          <p:nvPr>
            <p:ph type="body" sz="quarter" idx="15" hasCustomPrompt="1"/>
          </p:nvPr>
        </p:nvSpPr>
        <p:spPr>
          <a:xfrm>
            <a:off x="1580734" y="696611"/>
            <a:ext cx="8127999" cy="580345"/>
          </a:xfrm>
        </p:spPr>
        <p:txBody>
          <a:bodyPr/>
          <a:lstStyle>
            <a:lvl1pPr marL="0" indent="0">
              <a:buNone/>
              <a:defRPr sz="4400">
                <a:solidFill>
                  <a:srgbClr val="643CBE"/>
                </a:solidFill>
                <a:latin typeface="+mj-lt"/>
              </a:defRPr>
            </a:lvl1pPr>
          </a:lstStyle>
          <a:p>
            <a:pPr lvl="0"/>
            <a:r>
              <a:rPr lang="lv-LV" dirty="0"/>
              <a:t>Diagrammas piemērs</a:t>
            </a:r>
          </a:p>
        </p:txBody>
      </p:sp>
      <p:sp>
        <p:nvSpPr>
          <p:cNvPr id="7" name="Chart Placeholder 3">
            <a:extLst>
              <a:ext uri="{FF2B5EF4-FFF2-40B4-BE49-F238E27FC236}">
                <a16:creationId xmlns:a16="http://schemas.microsoft.com/office/drawing/2014/main" id="{30F7B54A-3D1B-4975-9131-5496C85A6518}"/>
              </a:ext>
            </a:extLst>
          </p:cNvPr>
          <p:cNvSpPr>
            <a:spLocks noGrp="1"/>
          </p:cNvSpPr>
          <p:nvPr>
            <p:ph type="chart" sz="quarter" idx="10"/>
          </p:nvPr>
        </p:nvSpPr>
        <p:spPr>
          <a:xfrm>
            <a:off x="1580734" y="1973567"/>
            <a:ext cx="8127999" cy="4078287"/>
          </a:xfrm>
        </p:spPr>
        <p:txBody>
          <a:bodyPr/>
          <a:lstStyle/>
          <a:p>
            <a:r>
              <a:rPr lang="lv-LV"/>
              <a:t>Lai pievienotu diagrammu, noklikšķiniet uz ikonas</a:t>
            </a:r>
            <a:endParaRPr lang="lv-LV" dirty="0"/>
          </a:p>
        </p:txBody>
      </p:sp>
    </p:spTree>
    <p:extLst>
      <p:ext uri="{BB962C8B-B14F-4D97-AF65-F5344CB8AC3E}">
        <p14:creationId xmlns:p14="http://schemas.microsoft.com/office/powerpoint/2010/main" val="1178746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ienas plān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EB38A97-868C-4994-A3F9-58446F0B44A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Tree>
    <p:extLst>
      <p:ext uri="{BB962C8B-B14F-4D97-AF65-F5344CB8AC3E}">
        <p14:creationId xmlns:p14="http://schemas.microsoft.com/office/powerpoint/2010/main" val="38235164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Diagramma 2">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6CC2119-0C44-4675-9D59-C1B2D715CBE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
        <p:nvSpPr>
          <p:cNvPr id="6" name="Text Placeholder 4">
            <a:extLst>
              <a:ext uri="{FF2B5EF4-FFF2-40B4-BE49-F238E27FC236}">
                <a16:creationId xmlns:a16="http://schemas.microsoft.com/office/drawing/2014/main" id="{1269F123-F4A7-44D0-984F-1D31B0EEB104}"/>
              </a:ext>
            </a:extLst>
          </p:cNvPr>
          <p:cNvSpPr>
            <a:spLocks noGrp="1"/>
          </p:cNvSpPr>
          <p:nvPr>
            <p:ph type="body" sz="quarter" idx="15" hasCustomPrompt="1"/>
          </p:nvPr>
        </p:nvSpPr>
        <p:spPr>
          <a:xfrm>
            <a:off x="1580734" y="696611"/>
            <a:ext cx="8127999" cy="580345"/>
          </a:xfrm>
        </p:spPr>
        <p:txBody>
          <a:bodyPr/>
          <a:lstStyle>
            <a:lvl1pPr marL="0" indent="0">
              <a:buNone/>
              <a:defRPr sz="4400">
                <a:solidFill>
                  <a:srgbClr val="643CBE"/>
                </a:solidFill>
                <a:latin typeface="+mj-lt"/>
              </a:defRPr>
            </a:lvl1pPr>
          </a:lstStyle>
          <a:p>
            <a:pPr lvl="0"/>
            <a:r>
              <a:rPr lang="lv-LV" dirty="0"/>
              <a:t>Diagrammas piemērs</a:t>
            </a:r>
          </a:p>
        </p:txBody>
      </p:sp>
      <p:sp>
        <p:nvSpPr>
          <p:cNvPr id="7" name="Chart Placeholder 3">
            <a:extLst>
              <a:ext uri="{FF2B5EF4-FFF2-40B4-BE49-F238E27FC236}">
                <a16:creationId xmlns:a16="http://schemas.microsoft.com/office/drawing/2014/main" id="{C77692F2-1EFE-48EC-9156-69BBA05ACEA9}"/>
              </a:ext>
            </a:extLst>
          </p:cNvPr>
          <p:cNvSpPr>
            <a:spLocks noGrp="1"/>
          </p:cNvSpPr>
          <p:nvPr>
            <p:ph type="chart" sz="quarter" idx="10"/>
          </p:nvPr>
        </p:nvSpPr>
        <p:spPr>
          <a:xfrm>
            <a:off x="1580734" y="1973567"/>
            <a:ext cx="8127999" cy="4078287"/>
          </a:xfrm>
        </p:spPr>
        <p:txBody>
          <a:bodyPr/>
          <a:lstStyle/>
          <a:p>
            <a:r>
              <a:rPr lang="lv-LV"/>
              <a:t>Lai pievienotu diagrammu, noklikšķiniet uz ikonas</a:t>
            </a:r>
            <a:endParaRPr lang="lv-LV" dirty="0"/>
          </a:p>
        </p:txBody>
      </p:sp>
    </p:spTree>
    <p:extLst>
      <p:ext uri="{BB962C8B-B14F-4D97-AF65-F5344CB8AC3E}">
        <p14:creationId xmlns:p14="http://schemas.microsoft.com/office/powerpoint/2010/main" val="41575009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Beigu slaids">
    <p:bg>
      <p:bgRef idx="1001">
        <a:schemeClr val="bg2"/>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1F2AF7C-7ED8-4E27-8923-C21FB961799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pic>
        <p:nvPicPr>
          <p:cNvPr id="6" name="Picture 5" descr="A picture containing text, clipart&#10;&#10;Description automatically generated">
            <a:extLst>
              <a:ext uri="{FF2B5EF4-FFF2-40B4-BE49-F238E27FC236}">
                <a16:creationId xmlns:a16="http://schemas.microsoft.com/office/drawing/2014/main" id="{3936FC8E-C15A-4139-A309-75EC5A8305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08009" y="4632860"/>
            <a:ext cx="1775979" cy="944833"/>
          </a:xfrm>
          <a:prstGeom prst="rect">
            <a:avLst/>
          </a:prstGeom>
        </p:spPr>
      </p:pic>
      <p:sp>
        <p:nvSpPr>
          <p:cNvPr id="9" name="Title 1">
            <a:extLst>
              <a:ext uri="{FF2B5EF4-FFF2-40B4-BE49-F238E27FC236}">
                <a16:creationId xmlns:a16="http://schemas.microsoft.com/office/drawing/2014/main" id="{043FC7B0-B28B-4878-98C5-05B24C7544F9}"/>
              </a:ext>
            </a:extLst>
          </p:cNvPr>
          <p:cNvSpPr>
            <a:spLocks noGrp="1"/>
          </p:cNvSpPr>
          <p:nvPr>
            <p:ph type="title" hasCustomPrompt="1"/>
          </p:nvPr>
        </p:nvSpPr>
        <p:spPr>
          <a:xfrm>
            <a:off x="4804776" y="3138827"/>
            <a:ext cx="2582443" cy="580345"/>
          </a:xfrm>
        </p:spPr>
        <p:txBody>
          <a:bodyPr/>
          <a:lstStyle>
            <a:lvl1pPr algn="ctr">
              <a:defRPr>
                <a:solidFill>
                  <a:schemeClr val="tx1"/>
                </a:solidFill>
              </a:defRPr>
            </a:lvl1pPr>
          </a:lstStyle>
          <a:p>
            <a:r>
              <a:rPr lang="lv-LV" dirty="0"/>
              <a:t>Paldies!</a:t>
            </a:r>
            <a:endParaRPr lang="en-US" dirty="0"/>
          </a:p>
        </p:txBody>
      </p:sp>
    </p:spTree>
    <p:extLst>
      <p:ext uri="{BB962C8B-B14F-4D97-AF65-F5344CB8AC3E}">
        <p14:creationId xmlns:p14="http://schemas.microsoft.com/office/powerpoint/2010/main" val="329129815"/>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41FBA7F-6518-4B34-87DA-FD0D80189EC1}"/>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A8D67FF8-D160-4EBA-8097-6D940AE4AE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66E06C89-A6F0-41AF-91A7-38585D1BA95F}"/>
              </a:ext>
            </a:extLst>
          </p:cNvPr>
          <p:cNvSpPr>
            <a:spLocks noGrp="1"/>
          </p:cNvSpPr>
          <p:nvPr>
            <p:ph type="dt" sz="half" idx="10"/>
          </p:nvPr>
        </p:nvSpPr>
        <p:spPr/>
        <p:txBody>
          <a:bodyPr/>
          <a:lstStyle/>
          <a:p>
            <a:fld id="{62566885-9372-4099-B5EC-B94AD84AFED1}" type="datetimeFigureOut">
              <a:rPr lang="lv-LV" smtClean="0"/>
              <a:t>16.06.2021</a:t>
            </a:fld>
            <a:endParaRPr lang="lv-LV"/>
          </a:p>
        </p:txBody>
      </p:sp>
      <p:sp>
        <p:nvSpPr>
          <p:cNvPr id="5" name="Kājenes vietturis 4">
            <a:extLst>
              <a:ext uri="{FF2B5EF4-FFF2-40B4-BE49-F238E27FC236}">
                <a16:creationId xmlns:a16="http://schemas.microsoft.com/office/drawing/2014/main" id="{C9EED94B-D39C-495D-B349-A6F9FA9E5D17}"/>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F8A14D4B-86D5-47D0-BFC6-3F531EF4F644}"/>
              </a:ext>
            </a:extLst>
          </p:cNvPr>
          <p:cNvSpPr>
            <a:spLocks noGrp="1"/>
          </p:cNvSpPr>
          <p:nvPr>
            <p:ph type="sldNum" sz="quarter" idx="12"/>
          </p:nvPr>
        </p:nvSpPr>
        <p:spPr/>
        <p:txBody>
          <a:bodyPr/>
          <a:lstStyle/>
          <a:p>
            <a:fld id="{9CC82C2A-B102-4AB7-9518-740CE6B48290}" type="slidenum">
              <a:rPr lang="lv-LV" smtClean="0"/>
              <a:t>‹#›</a:t>
            </a:fld>
            <a:endParaRPr lang="lv-LV"/>
          </a:p>
        </p:txBody>
      </p:sp>
    </p:spTree>
    <p:extLst>
      <p:ext uri="{BB962C8B-B14F-4D97-AF65-F5344CB8AC3E}">
        <p14:creationId xmlns:p14="http://schemas.microsoft.com/office/powerpoint/2010/main" val="2820125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atur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EB38A97-868C-4994-A3F9-58446F0B44A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Tree>
    <p:extLst>
      <p:ext uri="{BB962C8B-B14F-4D97-AF65-F5344CB8AC3E}">
        <p14:creationId xmlns:p14="http://schemas.microsoft.com/office/powerpoint/2010/main" val="1496544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ulslaids 2">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B511A-A169-481E-B8D3-D7A25A89140E}"/>
              </a:ext>
            </a:extLst>
          </p:cNvPr>
          <p:cNvSpPr>
            <a:spLocks noGrp="1"/>
          </p:cNvSpPr>
          <p:nvPr>
            <p:ph type="ctrTitle" hasCustomPrompt="1"/>
          </p:nvPr>
        </p:nvSpPr>
        <p:spPr>
          <a:xfrm>
            <a:off x="2410692" y="2101932"/>
            <a:ext cx="8251370" cy="1500105"/>
          </a:xfrm>
        </p:spPr>
        <p:txBody>
          <a:bodyPr anchor="b">
            <a:normAutofit/>
          </a:bodyPr>
          <a:lstStyle>
            <a:lvl1pPr algn="l">
              <a:defRPr sz="4800">
                <a:solidFill>
                  <a:schemeClr val="tx1"/>
                </a:solidFill>
              </a:defRPr>
            </a:lvl1pPr>
          </a:lstStyle>
          <a:p>
            <a:r>
              <a:rPr lang="lv-LV" dirty="0"/>
              <a:t>Virsraksts</a:t>
            </a:r>
            <a:endParaRPr lang="en-US" dirty="0"/>
          </a:p>
        </p:txBody>
      </p:sp>
      <p:sp>
        <p:nvSpPr>
          <p:cNvPr id="3" name="Subtitle 2">
            <a:extLst>
              <a:ext uri="{FF2B5EF4-FFF2-40B4-BE49-F238E27FC236}">
                <a16:creationId xmlns:a16="http://schemas.microsoft.com/office/drawing/2014/main" id="{C20A3C7F-33CD-437B-96D1-7F41E0BC3F09}"/>
              </a:ext>
            </a:extLst>
          </p:cNvPr>
          <p:cNvSpPr>
            <a:spLocks noGrp="1"/>
          </p:cNvSpPr>
          <p:nvPr>
            <p:ph type="subTitle" idx="1" hasCustomPrompt="1"/>
          </p:nvPr>
        </p:nvSpPr>
        <p:spPr>
          <a:xfrm>
            <a:off x="2410692" y="3602037"/>
            <a:ext cx="8257307" cy="1655763"/>
          </a:xfrm>
        </p:spPr>
        <p:txBody>
          <a:bodyPr/>
          <a:lstStyle>
            <a:lvl1pPr marL="0" indent="0" algn="l">
              <a:buNone/>
              <a:defRPr sz="2400">
                <a:solidFill>
                  <a:schemeClr val="tx1"/>
                </a:solidFill>
                <a:latin typeface="Raleway"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APAKŠVIRSRAKSTS</a:t>
            </a:r>
            <a:endParaRPr lang="en-US" dirty="0"/>
          </a:p>
        </p:txBody>
      </p:sp>
      <p:sp>
        <p:nvSpPr>
          <p:cNvPr id="18" name="Picture Placeholder 17">
            <a:extLst>
              <a:ext uri="{FF2B5EF4-FFF2-40B4-BE49-F238E27FC236}">
                <a16:creationId xmlns:a16="http://schemas.microsoft.com/office/drawing/2014/main" id="{563B364A-4A07-40CD-916B-E124982A3EB6}"/>
              </a:ext>
            </a:extLst>
          </p:cNvPr>
          <p:cNvSpPr>
            <a:spLocks noGrp="1"/>
          </p:cNvSpPr>
          <p:nvPr>
            <p:ph type="pic" sz="quarter" idx="14" hasCustomPrompt="1"/>
          </p:nvPr>
        </p:nvSpPr>
        <p:spPr>
          <a:xfrm>
            <a:off x="2678113" y="5753100"/>
            <a:ext cx="6835774" cy="453005"/>
          </a:xfrm>
        </p:spPr>
        <p:txBody>
          <a:bodyPr>
            <a:normAutofit/>
          </a:bodyPr>
          <a:lstStyle>
            <a:lvl1pPr marL="0" indent="0" algn="ctr">
              <a:buNone/>
              <a:defRPr sz="2000">
                <a:solidFill>
                  <a:schemeClr val="bg1">
                    <a:lumMod val="95000"/>
                  </a:schemeClr>
                </a:solidFill>
              </a:defRPr>
            </a:lvl1pPr>
          </a:lstStyle>
          <a:p>
            <a:r>
              <a:rPr lang="en-US" dirty="0"/>
              <a:t>Citi logo</a:t>
            </a:r>
          </a:p>
        </p:txBody>
      </p:sp>
      <p:pic>
        <p:nvPicPr>
          <p:cNvPr id="12" name="Picture 11" descr="A picture containing text, clipart&#10;&#10;Description automatically generated">
            <a:extLst>
              <a:ext uri="{FF2B5EF4-FFF2-40B4-BE49-F238E27FC236}">
                <a16:creationId xmlns:a16="http://schemas.microsoft.com/office/drawing/2014/main" id="{176D91D1-0748-4BD5-8218-5B0E546B7F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923" y="5318697"/>
            <a:ext cx="1707703" cy="908510"/>
          </a:xfrm>
          <a:prstGeom prst="rect">
            <a:avLst/>
          </a:prstGeom>
        </p:spPr>
      </p:pic>
      <p:sp>
        <p:nvSpPr>
          <p:cNvPr id="16" name="Content Placeholder 19">
            <a:extLst>
              <a:ext uri="{FF2B5EF4-FFF2-40B4-BE49-F238E27FC236}">
                <a16:creationId xmlns:a16="http://schemas.microsoft.com/office/drawing/2014/main" id="{E10C2CDB-C66B-444C-90B2-0DA424A67BBE}"/>
              </a:ext>
            </a:extLst>
          </p:cNvPr>
          <p:cNvSpPr>
            <a:spLocks noGrp="1"/>
          </p:cNvSpPr>
          <p:nvPr>
            <p:ph sz="quarter" idx="15" hasCustomPrompt="1"/>
          </p:nvPr>
        </p:nvSpPr>
        <p:spPr>
          <a:xfrm>
            <a:off x="9870374" y="5668270"/>
            <a:ext cx="1577089" cy="631279"/>
          </a:xfrm>
        </p:spPr>
        <p:txBody>
          <a:bodyPr anchor="b">
            <a:noAutofit/>
          </a:bodyPr>
          <a:lstStyle>
            <a:lvl1pPr marL="0" indent="0" algn="r">
              <a:buNone/>
              <a:defRPr sz="1400">
                <a:solidFill>
                  <a:schemeClr val="tx1"/>
                </a:solidFill>
                <a:latin typeface="+mj-lt"/>
              </a:defRPr>
            </a:lvl1pPr>
          </a:lstStyle>
          <a:p>
            <a:pPr lvl="0"/>
            <a:r>
              <a:rPr lang="en-US" dirty="0"/>
              <a:t>+371 67505090</a:t>
            </a:r>
          </a:p>
          <a:p>
            <a:pPr lvl="0"/>
            <a:r>
              <a:rPr lang="en-US" dirty="0"/>
              <a:t>bda@bda.lv</a:t>
            </a:r>
            <a:br>
              <a:rPr lang="en-US" dirty="0"/>
            </a:br>
            <a:r>
              <a:rPr lang="en-US" dirty="0"/>
              <a:t>www.bda.lv</a:t>
            </a:r>
          </a:p>
        </p:txBody>
      </p:sp>
      <p:pic>
        <p:nvPicPr>
          <p:cNvPr id="8" name="Picture 7">
            <a:extLst>
              <a:ext uri="{FF2B5EF4-FFF2-40B4-BE49-F238E27FC236}">
                <a16:creationId xmlns:a16="http://schemas.microsoft.com/office/drawing/2014/main" id="{47C8BC24-FBD7-471C-9F82-9C0991CB4F5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Tree>
    <p:extLst>
      <p:ext uri="{BB962C8B-B14F-4D97-AF65-F5344CB8AC3E}">
        <p14:creationId xmlns:p14="http://schemas.microsoft.com/office/powerpoint/2010/main" val="2048459299"/>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enas plāns 2">
    <p:bg>
      <p:bgRef idx="1001">
        <a:schemeClr val="bg2"/>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5E704AC-FC22-4569-A23D-3265E565DF8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Tree>
    <p:extLst>
      <p:ext uri="{BB962C8B-B14F-4D97-AF65-F5344CB8AC3E}">
        <p14:creationId xmlns:p14="http://schemas.microsoft.com/office/powerpoint/2010/main" val="277162549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aturs 2">
    <p:bg>
      <p:bgPr>
        <a:solidFill>
          <a:srgbClr val="643CBE"/>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756C46E-A5C1-4919-A65A-21C111E42A7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Tree>
    <p:extLst>
      <p:ext uri="{BB962C8B-B14F-4D97-AF65-F5344CB8AC3E}">
        <p14:creationId xmlns:p14="http://schemas.microsoft.com/office/powerpoint/2010/main" val="110476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s">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F5C17C53-884E-4EE9-9342-E0984D28B718}"/>
              </a:ext>
            </a:extLst>
          </p:cNvPr>
          <p:cNvSpPr>
            <a:spLocks noGrp="1"/>
          </p:cNvSpPr>
          <p:nvPr>
            <p:ph type="body" sz="quarter" idx="14" hasCustomPrompt="1"/>
          </p:nvPr>
        </p:nvSpPr>
        <p:spPr>
          <a:xfrm>
            <a:off x="1295399" y="1576803"/>
            <a:ext cx="8275765" cy="3390900"/>
          </a:xfrm>
        </p:spPr>
        <p:txBody>
          <a:bodyPr>
            <a:normAutofit/>
          </a:bodyPr>
          <a:lstStyle>
            <a:lvl1pPr marL="0" indent="0" algn="l">
              <a:buNone/>
              <a:defRPr sz="1800">
                <a:solidFill>
                  <a:schemeClr val="tx1"/>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pic>
        <p:nvPicPr>
          <p:cNvPr id="5" name="Picture 4">
            <a:extLst>
              <a:ext uri="{FF2B5EF4-FFF2-40B4-BE49-F238E27FC236}">
                <a16:creationId xmlns:a16="http://schemas.microsoft.com/office/drawing/2014/main" id="{8B01FADC-07A9-450C-9FB7-6566C979FBD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
        <p:nvSpPr>
          <p:cNvPr id="6" name="Text Placeholder 4">
            <a:extLst>
              <a:ext uri="{FF2B5EF4-FFF2-40B4-BE49-F238E27FC236}">
                <a16:creationId xmlns:a16="http://schemas.microsoft.com/office/drawing/2014/main" id="{391861C1-ABF0-4E9D-951D-50C05F53D1B4}"/>
              </a:ext>
            </a:extLst>
          </p:cNvPr>
          <p:cNvSpPr>
            <a:spLocks noGrp="1"/>
          </p:cNvSpPr>
          <p:nvPr>
            <p:ph type="body" sz="quarter" idx="15" hasCustomPrompt="1"/>
          </p:nvPr>
        </p:nvSpPr>
        <p:spPr>
          <a:xfrm>
            <a:off x="1295399" y="762786"/>
            <a:ext cx="8275765" cy="580345"/>
          </a:xfrm>
        </p:spPr>
        <p:txBody>
          <a:bodyPr/>
          <a:lstStyle>
            <a:lvl1pPr marL="0" indent="0">
              <a:buNone/>
              <a:defRPr sz="4400">
                <a:solidFill>
                  <a:srgbClr val="643CBE"/>
                </a:solidFill>
                <a:latin typeface="+mj-lt"/>
              </a:defRPr>
            </a:lvl1pPr>
          </a:lstStyle>
          <a:p>
            <a:pPr lvl="0"/>
            <a:r>
              <a:rPr lang="lv-LV" dirty="0"/>
              <a:t>Virsraksts</a:t>
            </a:r>
          </a:p>
        </p:txBody>
      </p:sp>
    </p:spTree>
    <p:extLst>
      <p:ext uri="{BB962C8B-B14F-4D97-AF65-F5344CB8AC3E}">
        <p14:creationId xmlns:p14="http://schemas.microsoft.com/office/powerpoint/2010/main" val="2402691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s un apakšpunkti">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F5C17C53-884E-4EE9-9342-E0984D28B718}"/>
              </a:ext>
            </a:extLst>
          </p:cNvPr>
          <p:cNvSpPr>
            <a:spLocks noGrp="1"/>
          </p:cNvSpPr>
          <p:nvPr>
            <p:ph type="body" sz="quarter" idx="14" hasCustomPrompt="1"/>
          </p:nvPr>
        </p:nvSpPr>
        <p:spPr>
          <a:xfrm>
            <a:off x="1295399" y="1578994"/>
            <a:ext cx="8275765" cy="3390900"/>
          </a:xfrm>
        </p:spPr>
        <p:txBody>
          <a:bodyPr>
            <a:normAutofit/>
          </a:bodyPr>
          <a:lstStyle>
            <a:lvl1pPr marL="285750" indent="-285750" algn="l">
              <a:buClr>
                <a:schemeClr val="tx2"/>
              </a:buClr>
              <a:buSzPct val="90000"/>
              <a:buFont typeface="Webdings" panose="05030102010509060703" pitchFamily="18" charset="2"/>
              <a:buChar char="g"/>
              <a:defRPr sz="1800">
                <a:solidFill>
                  <a:schemeClr val="tx2"/>
                </a:solidFill>
              </a:defRPr>
            </a:lvl1pPr>
            <a:lvl2pPr marL="742950" indent="-285750" algn="l">
              <a:buClr>
                <a:schemeClr val="tx2">
                  <a:lumMod val="60000"/>
                  <a:lumOff val="40000"/>
                </a:schemeClr>
              </a:buClr>
              <a:buFont typeface="Webdings" panose="05030102010509060703" pitchFamily="18" charset="2"/>
              <a:buChar char="g"/>
              <a:defRPr sz="1800">
                <a:solidFill>
                  <a:schemeClr val="tx2"/>
                </a:solidFill>
              </a:defRPr>
            </a:lvl2pPr>
            <a:lvl3pPr marL="1200150" indent="-285750" algn="l">
              <a:buClr>
                <a:schemeClr val="tx2">
                  <a:lumMod val="40000"/>
                  <a:lumOff val="60000"/>
                </a:schemeClr>
              </a:buClr>
              <a:buFont typeface="Webdings" panose="05030102010509060703" pitchFamily="18" charset="2"/>
              <a:buChar char="g"/>
              <a:defRPr sz="1800">
                <a:solidFill>
                  <a:schemeClr val="tx2"/>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AMET, CONSECTETUR ADIPISCING ELIT. ALIQUAM VOLUTPAT ID MAGNA SIT AMET CONVALLIS. </a:t>
            </a:r>
          </a:p>
          <a:p>
            <a:pPr lvl="1"/>
            <a:r>
              <a:rPr lang="en-US" dirty="0"/>
              <a:t>UT SCELERISQUE METUS MAURIS, EU POSUERE DOLOR POSUERE EU. LOREM IPSUM DOLOR SIT AMET, CONSECTETUR ADIPISCING ELIT. </a:t>
            </a:r>
          </a:p>
          <a:p>
            <a:pPr lvl="2"/>
            <a:r>
              <a:rPr lang="en-US" dirty="0"/>
              <a:t>DUIS MASSA FELIS, SAGITTIS NEC EROS QUIS, LAOREET MATTIS LIGULA. AENEAN GRAVIDA IMPERDIET DIAM, SED VOLUTPAT LECTUS RUTRUM AT. </a:t>
            </a:r>
          </a:p>
          <a:p>
            <a:pPr lvl="0"/>
            <a:r>
              <a:rPr lang="en-US" dirty="0"/>
              <a:t>FUSCE NEC ERAT AC RISUS FINIBUS EUISMOD VEL IN AUGUE. PROIN ELEMENTUM CONSEQUAT TINCIDUNT. DONEC SED MOLLIS ELIT, NEC TINCIDUNT EROS. SUSPENDISSE ET METUS NISI. </a:t>
            </a:r>
          </a:p>
          <a:p>
            <a:pPr lvl="0"/>
            <a:r>
              <a:rPr lang="en-US" dirty="0"/>
              <a:t>CRAS QUIS ODIO AUCTOR NULLA SODALES VARIUS. DUIS FRINGILLA DOLOR PORTTITOR PORTA LAOREET.</a:t>
            </a:r>
          </a:p>
        </p:txBody>
      </p:sp>
      <p:pic>
        <p:nvPicPr>
          <p:cNvPr id="5" name="Picture 4">
            <a:extLst>
              <a:ext uri="{FF2B5EF4-FFF2-40B4-BE49-F238E27FC236}">
                <a16:creationId xmlns:a16="http://schemas.microsoft.com/office/drawing/2014/main" id="{509C284C-7584-4AF5-89EB-1AA9AEA6F78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432464" y="0"/>
            <a:ext cx="4758426" cy="3795647"/>
          </a:xfrm>
          <a:prstGeom prst="rect">
            <a:avLst/>
          </a:prstGeom>
        </p:spPr>
      </p:pic>
      <p:sp>
        <p:nvSpPr>
          <p:cNvPr id="6" name="Text Placeholder 4">
            <a:extLst>
              <a:ext uri="{FF2B5EF4-FFF2-40B4-BE49-F238E27FC236}">
                <a16:creationId xmlns:a16="http://schemas.microsoft.com/office/drawing/2014/main" id="{7407BE43-6D3D-4A44-AC93-C4EAFDF08C6B}"/>
              </a:ext>
            </a:extLst>
          </p:cNvPr>
          <p:cNvSpPr>
            <a:spLocks noGrp="1"/>
          </p:cNvSpPr>
          <p:nvPr>
            <p:ph type="body" sz="quarter" idx="15" hasCustomPrompt="1"/>
          </p:nvPr>
        </p:nvSpPr>
        <p:spPr>
          <a:xfrm>
            <a:off x="1295399" y="762786"/>
            <a:ext cx="8275765" cy="580345"/>
          </a:xfrm>
        </p:spPr>
        <p:txBody>
          <a:bodyPr/>
          <a:lstStyle>
            <a:lvl1pPr marL="0" indent="0">
              <a:buNone/>
              <a:defRPr sz="4400">
                <a:solidFill>
                  <a:srgbClr val="643CBE"/>
                </a:solidFill>
                <a:latin typeface="+mj-lt"/>
              </a:defRPr>
            </a:lvl1pPr>
          </a:lstStyle>
          <a:p>
            <a:pPr lvl="0"/>
            <a:r>
              <a:rPr lang="lv-LV" dirty="0"/>
              <a:t>Virsraksts</a:t>
            </a:r>
          </a:p>
        </p:txBody>
      </p:sp>
    </p:spTree>
    <p:extLst>
      <p:ext uri="{BB962C8B-B14F-4D97-AF65-F5344CB8AC3E}">
        <p14:creationId xmlns:p14="http://schemas.microsoft.com/office/powerpoint/2010/main" val="1189282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eksts + Attēls - Kvadrāt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51C5BCC-17D9-4BF5-AF5D-59F8B77C8B56}"/>
              </a:ext>
            </a:extLst>
          </p:cNvPr>
          <p:cNvSpPr/>
          <p:nvPr/>
        </p:nvSpPr>
        <p:spPr>
          <a:xfrm>
            <a:off x="6187043" y="0"/>
            <a:ext cx="6004957" cy="6858000"/>
          </a:xfrm>
          <a:prstGeom prst="rect">
            <a:avLst/>
          </a:prstGeom>
          <a:ln>
            <a:noFill/>
          </a:ln>
        </p:spPr>
        <p:style>
          <a:lnRef idx="2">
            <a:schemeClr val="dk1">
              <a:shade val="50000"/>
            </a:schemeClr>
          </a:lnRef>
          <a:fillRef idx="1001">
            <a:schemeClr val="dk2"/>
          </a:fillRef>
          <a:effectRef idx="0">
            <a:schemeClr val="dk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91EA6377-167D-4282-8D1C-0E8C25C32828}"/>
              </a:ext>
            </a:extLst>
          </p:cNvPr>
          <p:cNvPicPr>
            <a:picLocks noChangeAspect="1"/>
          </p:cNvPicPr>
          <p:nvPr/>
        </p:nvPicPr>
        <p:blipFill>
          <a:blip r:embed="rId2">
            <a:alphaModFix amt="35000"/>
            <a:extLst>
              <a:ext uri="{28A0092B-C50C-407E-A947-70E740481C1C}">
                <a14:useLocalDpi xmlns:a14="http://schemas.microsoft.com/office/drawing/2010/main" val="0"/>
              </a:ext>
            </a:extLst>
          </a:blip>
          <a:srcRect/>
          <a:stretch/>
        </p:blipFill>
        <p:spPr>
          <a:xfrm>
            <a:off x="7431356" y="0"/>
            <a:ext cx="4760644" cy="3795648"/>
          </a:xfrm>
          <a:prstGeom prst="rect">
            <a:avLst/>
          </a:prstGeom>
        </p:spPr>
      </p:pic>
      <p:sp>
        <p:nvSpPr>
          <p:cNvPr id="8" name="Text Placeholder 10">
            <a:extLst>
              <a:ext uri="{FF2B5EF4-FFF2-40B4-BE49-F238E27FC236}">
                <a16:creationId xmlns:a16="http://schemas.microsoft.com/office/drawing/2014/main" id="{9AAC4B8E-C155-4B75-AFE5-117BB84984D9}"/>
              </a:ext>
            </a:extLst>
          </p:cNvPr>
          <p:cNvSpPr>
            <a:spLocks noGrp="1"/>
          </p:cNvSpPr>
          <p:nvPr>
            <p:ph type="body" sz="quarter" idx="14" hasCustomPrompt="1"/>
          </p:nvPr>
        </p:nvSpPr>
        <p:spPr>
          <a:xfrm>
            <a:off x="6390471" y="1688225"/>
            <a:ext cx="5134879" cy="3390900"/>
          </a:xfrm>
        </p:spPr>
        <p:txBody>
          <a:bodyPr>
            <a:normAutofit/>
          </a:bodyPr>
          <a:lstStyle>
            <a:lvl1pPr marL="0" indent="0" algn="l">
              <a:buNone/>
              <a:defRPr sz="1800">
                <a:solidFill>
                  <a:schemeClr val="bg1"/>
                </a:solidFill>
              </a:defRPr>
            </a:lvl1pPr>
            <a:lvl2pPr marL="457200" indent="0" algn="l">
              <a:buNone/>
              <a:defRPr sz="1800">
                <a:solidFill>
                  <a:schemeClr val="bg1"/>
                </a:solidFill>
              </a:defRPr>
            </a:lvl2pPr>
            <a:lvl3pPr marL="914400" indent="0" algn="l">
              <a:buNone/>
              <a:defRPr sz="1800">
                <a:solidFill>
                  <a:schemeClr val="bg1"/>
                </a:solidFill>
              </a:defRPr>
            </a:lvl3pPr>
            <a:lvl4pPr marL="1371600" indent="0" algn="l">
              <a:buNone/>
              <a:defRPr sz="1800">
                <a:solidFill>
                  <a:schemeClr val="bg1"/>
                </a:solidFill>
              </a:defRPr>
            </a:lvl4pPr>
            <a:lvl5pPr marL="1828800" indent="0" algn="l">
              <a:buNone/>
              <a:defRPr sz="1800">
                <a:solidFill>
                  <a:schemeClr val="bg1"/>
                </a:solidFill>
              </a:defRPr>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Aliquam</a:t>
            </a:r>
            <a:r>
              <a:rPr lang="en-US" dirty="0"/>
              <a:t> </a:t>
            </a:r>
            <a:r>
              <a:rPr lang="en-US" dirty="0" err="1"/>
              <a:t>volutpat</a:t>
            </a:r>
            <a:r>
              <a:rPr lang="en-US" dirty="0"/>
              <a:t> id magna sit </a:t>
            </a:r>
            <a:r>
              <a:rPr lang="en-US" dirty="0" err="1"/>
              <a:t>amet</a:t>
            </a:r>
            <a:r>
              <a:rPr lang="en-US" dirty="0"/>
              <a:t> convallis. Ut </a:t>
            </a:r>
            <a:r>
              <a:rPr lang="en-US" dirty="0" err="1"/>
              <a:t>scelerisque</a:t>
            </a:r>
            <a:r>
              <a:rPr lang="en-US" dirty="0"/>
              <a:t> </a:t>
            </a:r>
            <a:r>
              <a:rPr lang="en-US" dirty="0" err="1"/>
              <a:t>metus</a:t>
            </a:r>
            <a:r>
              <a:rPr lang="en-US" dirty="0"/>
              <a:t> </a:t>
            </a:r>
            <a:r>
              <a:rPr lang="en-US" dirty="0" err="1"/>
              <a:t>mauris</a:t>
            </a:r>
            <a:r>
              <a:rPr lang="en-US" dirty="0"/>
              <a:t>, </a:t>
            </a:r>
            <a:r>
              <a:rPr lang="en-US" dirty="0" err="1"/>
              <a:t>eu</a:t>
            </a:r>
            <a:r>
              <a:rPr lang="en-US" dirty="0"/>
              <a:t> </a:t>
            </a:r>
            <a:r>
              <a:rPr lang="en-US" dirty="0" err="1"/>
              <a:t>posuere</a:t>
            </a:r>
            <a:r>
              <a:rPr lang="en-US" dirty="0"/>
              <a:t> dolor </a:t>
            </a:r>
            <a:r>
              <a:rPr lang="en-US" dirty="0" err="1"/>
              <a:t>posuere</a:t>
            </a:r>
            <a:r>
              <a:rPr lang="en-US" dirty="0"/>
              <a:t> </a:t>
            </a:r>
            <a:r>
              <a:rPr lang="en-US" dirty="0" err="1"/>
              <a:t>eu</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Duis </a:t>
            </a:r>
            <a:r>
              <a:rPr lang="en-US" dirty="0" err="1"/>
              <a:t>massa</a:t>
            </a:r>
            <a:r>
              <a:rPr lang="en-US" dirty="0"/>
              <a:t> </a:t>
            </a:r>
            <a:r>
              <a:rPr lang="en-US" dirty="0" err="1"/>
              <a:t>felis</a:t>
            </a:r>
            <a:r>
              <a:rPr lang="en-US" dirty="0"/>
              <a:t>, </a:t>
            </a:r>
            <a:r>
              <a:rPr lang="en-US" dirty="0" err="1"/>
              <a:t>sagittis</a:t>
            </a:r>
            <a:r>
              <a:rPr lang="en-US" dirty="0"/>
              <a:t> </a:t>
            </a:r>
            <a:r>
              <a:rPr lang="en-US" dirty="0" err="1"/>
              <a:t>nec</a:t>
            </a:r>
            <a:r>
              <a:rPr lang="en-US" dirty="0"/>
              <a:t> eros </a:t>
            </a:r>
            <a:r>
              <a:rPr lang="en-US" dirty="0" err="1"/>
              <a:t>quis</a:t>
            </a:r>
            <a:r>
              <a:rPr lang="en-US" dirty="0"/>
              <a:t>, </a:t>
            </a:r>
            <a:r>
              <a:rPr lang="en-US" dirty="0" err="1"/>
              <a:t>laoreet</a:t>
            </a:r>
            <a:r>
              <a:rPr lang="en-US" dirty="0"/>
              <a:t> </a:t>
            </a:r>
            <a:r>
              <a:rPr lang="en-US" dirty="0" err="1"/>
              <a:t>mattis</a:t>
            </a:r>
            <a:r>
              <a:rPr lang="en-US" dirty="0"/>
              <a:t> ligula. Aenean gravida </a:t>
            </a:r>
            <a:r>
              <a:rPr lang="en-US" dirty="0" err="1"/>
              <a:t>imperdiet</a:t>
            </a:r>
            <a:r>
              <a:rPr lang="en-US" dirty="0"/>
              <a:t> diam, sed </a:t>
            </a:r>
            <a:r>
              <a:rPr lang="en-US" dirty="0" err="1"/>
              <a:t>volutpat</a:t>
            </a:r>
            <a:r>
              <a:rPr lang="en-US" dirty="0"/>
              <a:t> </a:t>
            </a:r>
            <a:r>
              <a:rPr lang="en-US" dirty="0" err="1"/>
              <a:t>lectus</a:t>
            </a:r>
            <a:r>
              <a:rPr lang="en-US" dirty="0"/>
              <a:t> </a:t>
            </a:r>
            <a:r>
              <a:rPr lang="en-US" dirty="0" err="1"/>
              <a:t>rutrum</a:t>
            </a:r>
            <a:r>
              <a:rPr lang="en-US" dirty="0"/>
              <a:t> at. </a:t>
            </a:r>
            <a:r>
              <a:rPr lang="en-US" dirty="0" err="1"/>
              <a:t>Fusce</a:t>
            </a:r>
            <a:r>
              <a:rPr lang="en-US" dirty="0"/>
              <a:t> </a:t>
            </a:r>
            <a:r>
              <a:rPr lang="en-US" dirty="0" err="1"/>
              <a:t>nec</a:t>
            </a:r>
            <a:r>
              <a:rPr lang="en-US" dirty="0"/>
              <a:t> </a:t>
            </a:r>
            <a:r>
              <a:rPr lang="en-US" dirty="0" err="1"/>
              <a:t>erat</a:t>
            </a:r>
            <a:r>
              <a:rPr lang="en-US" dirty="0"/>
              <a:t> ac </a:t>
            </a:r>
            <a:r>
              <a:rPr lang="en-US" dirty="0" err="1"/>
              <a:t>risus</a:t>
            </a:r>
            <a:r>
              <a:rPr lang="en-US" dirty="0"/>
              <a:t> </a:t>
            </a:r>
            <a:r>
              <a:rPr lang="en-US" dirty="0" err="1"/>
              <a:t>finibus</a:t>
            </a:r>
            <a:r>
              <a:rPr lang="en-US" dirty="0"/>
              <a:t> </a:t>
            </a:r>
            <a:r>
              <a:rPr lang="en-US" dirty="0" err="1"/>
              <a:t>euismod</a:t>
            </a:r>
            <a:r>
              <a:rPr lang="en-US" dirty="0"/>
              <a:t> vel in </a:t>
            </a:r>
            <a:r>
              <a:rPr lang="en-US" dirty="0" err="1"/>
              <a:t>augue</a:t>
            </a:r>
            <a:r>
              <a:rPr lang="en-US" dirty="0"/>
              <a:t>. Proin </a:t>
            </a:r>
            <a:r>
              <a:rPr lang="en-US" dirty="0" err="1"/>
              <a:t>elementum</a:t>
            </a:r>
            <a:r>
              <a:rPr lang="en-US" dirty="0"/>
              <a:t> </a:t>
            </a:r>
            <a:r>
              <a:rPr lang="en-US" dirty="0" err="1"/>
              <a:t>consequat</a:t>
            </a:r>
            <a:r>
              <a:rPr lang="en-US" dirty="0"/>
              <a:t> </a:t>
            </a:r>
            <a:r>
              <a:rPr lang="en-US" dirty="0" err="1"/>
              <a:t>tincidunt</a:t>
            </a:r>
            <a:r>
              <a:rPr lang="en-US" dirty="0"/>
              <a:t>. Donec sed </a:t>
            </a:r>
            <a:r>
              <a:rPr lang="en-US" dirty="0" err="1"/>
              <a:t>mollis</a:t>
            </a:r>
            <a:r>
              <a:rPr lang="en-US" dirty="0"/>
              <a:t> </a:t>
            </a:r>
            <a:r>
              <a:rPr lang="en-US" dirty="0" err="1"/>
              <a:t>elit</a:t>
            </a:r>
            <a:r>
              <a:rPr lang="en-US" dirty="0"/>
              <a:t>, </a:t>
            </a:r>
            <a:r>
              <a:rPr lang="en-US" dirty="0" err="1"/>
              <a:t>nec</a:t>
            </a:r>
            <a:r>
              <a:rPr lang="en-US" dirty="0"/>
              <a:t> </a:t>
            </a:r>
            <a:r>
              <a:rPr lang="en-US" dirty="0" err="1"/>
              <a:t>tincidunt</a:t>
            </a:r>
            <a:r>
              <a:rPr lang="en-US" dirty="0"/>
              <a:t> eros. </a:t>
            </a:r>
            <a:r>
              <a:rPr lang="en-US" dirty="0" err="1"/>
              <a:t>Suspendisse</a:t>
            </a:r>
            <a:r>
              <a:rPr lang="en-US" dirty="0"/>
              <a:t> et </a:t>
            </a:r>
            <a:r>
              <a:rPr lang="en-US" dirty="0" err="1"/>
              <a:t>metus</a:t>
            </a:r>
            <a:r>
              <a:rPr lang="en-US" dirty="0"/>
              <a:t> nisi. Cras </a:t>
            </a:r>
            <a:r>
              <a:rPr lang="en-US" dirty="0" err="1"/>
              <a:t>quis</a:t>
            </a:r>
            <a:r>
              <a:rPr lang="en-US" dirty="0"/>
              <a:t> </a:t>
            </a:r>
            <a:r>
              <a:rPr lang="en-US" dirty="0" err="1"/>
              <a:t>odio</a:t>
            </a:r>
            <a:r>
              <a:rPr lang="en-US" dirty="0"/>
              <a:t> auctor </a:t>
            </a:r>
            <a:r>
              <a:rPr lang="en-US" dirty="0" err="1"/>
              <a:t>nulla</a:t>
            </a:r>
            <a:r>
              <a:rPr lang="en-US" dirty="0"/>
              <a:t> </a:t>
            </a:r>
            <a:r>
              <a:rPr lang="en-US" dirty="0" err="1"/>
              <a:t>sodales</a:t>
            </a:r>
            <a:r>
              <a:rPr lang="en-US" dirty="0"/>
              <a:t> </a:t>
            </a:r>
            <a:r>
              <a:rPr lang="en-US" dirty="0" err="1"/>
              <a:t>varius</a:t>
            </a:r>
            <a:r>
              <a:rPr lang="en-US" dirty="0"/>
              <a:t>. Duis </a:t>
            </a:r>
            <a:r>
              <a:rPr lang="en-US" dirty="0" err="1"/>
              <a:t>fringilla</a:t>
            </a:r>
            <a:r>
              <a:rPr lang="en-US" dirty="0"/>
              <a:t> dolor </a:t>
            </a:r>
            <a:r>
              <a:rPr lang="en-US" dirty="0" err="1"/>
              <a:t>porttitor</a:t>
            </a:r>
            <a:r>
              <a:rPr lang="en-US" dirty="0"/>
              <a:t> porta </a:t>
            </a:r>
            <a:r>
              <a:rPr lang="en-US" dirty="0" err="1"/>
              <a:t>laoreet</a:t>
            </a:r>
            <a:r>
              <a:rPr lang="en-US" dirty="0"/>
              <a:t>.</a:t>
            </a:r>
          </a:p>
        </p:txBody>
      </p:sp>
      <p:sp>
        <p:nvSpPr>
          <p:cNvPr id="10" name="Picture Placeholder 2">
            <a:extLst>
              <a:ext uri="{FF2B5EF4-FFF2-40B4-BE49-F238E27FC236}">
                <a16:creationId xmlns:a16="http://schemas.microsoft.com/office/drawing/2014/main" id="{EEFE1B8D-D3B0-400D-BC36-F945D29B3B14}"/>
              </a:ext>
            </a:extLst>
          </p:cNvPr>
          <p:cNvSpPr>
            <a:spLocks noGrp="1"/>
          </p:cNvSpPr>
          <p:nvPr>
            <p:ph type="pic" sz="quarter" idx="15" hasCustomPrompt="1"/>
          </p:nvPr>
        </p:nvSpPr>
        <p:spPr>
          <a:xfrm>
            <a:off x="392319" y="830771"/>
            <a:ext cx="5476875" cy="5476875"/>
          </a:xfrm>
        </p:spPr>
        <p:txBody>
          <a:bodyPr/>
          <a:lstStyle>
            <a:lvl1pPr>
              <a:defRPr/>
            </a:lvl1pPr>
          </a:lstStyle>
          <a:p>
            <a:r>
              <a:rPr lang="lv-LV" dirty="0"/>
              <a:t>Attēls</a:t>
            </a:r>
          </a:p>
        </p:txBody>
      </p:sp>
      <p:sp>
        <p:nvSpPr>
          <p:cNvPr id="11" name="Title 1">
            <a:extLst>
              <a:ext uri="{FF2B5EF4-FFF2-40B4-BE49-F238E27FC236}">
                <a16:creationId xmlns:a16="http://schemas.microsoft.com/office/drawing/2014/main" id="{CFD4BC8C-B6DA-420C-B14D-BE8C8071D632}"/>
              </a:ext>
            </a:extLst>
          </p:cNvPr>
          <p:cNvSpPr>
            <a:spLocks noGrp="1"/>
          </p:cNvSpPr>
          <p:nvPr>
            <p:ph type="title" hasCustomPrompt="1"/>
          </p:nvPr>
        </p:nvSpPr>
        <p:spPr>
          <a:xfrm>
            <a:off x="6390471" y="830771"/>
            <a:ext cx="5134879" cy="580345"/>
          </a:xfrm>
        </p:spPr>
        <p:txBody>
          <a:bodyPr/>
          <a:lstStyle>
            <a:lvl1pPr>
              <a:defRPr>
                <a:solidFill>
                  <a:schemeClr val="bg1"/>
                </a:solidFill>
              </a:defRPr>
            </a:lvl1pPr>
          </a:lstStyle>
          <a:p>
            <a:r>
              <a:rPr lang="lv-LV" dirty="0"/>
              <a:t>Virsraksts</a:t>
            </a:r>
            <a:endParaRPr lang="en-US" dirty="0"/>
          </a:p>
        </p:txBody>
      </p:sp>
    </p:spTree>
    <p:extLst>
      <p:ext uri="{BB962C8B-B14F-4D97-AF65-F5344CB8AC3E}">
        <p14:creationId xmlns:p14="http://schemas.microsoft.com/office/powerpoint/2010/main" val="222002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1264BE-0A4D-4082-926A-3E58C7B585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endParaRPr lang="en-US" dirty="0"/>
          </a:p>
        </p:txBody>
      </p:sp>
      <p:sp>
        <p:nvSpPr>
          <p:cNvPr id="3" name="Text Placeholder 2">
            <a:extLst>
              <a:ext uri="{FF2B5EF4-FFF2-40B4-BE49-F238E27FC236}">
                <a16:creationId xmlns:a16="http://schemas.microsoft.com/office/drawing/2014/main" id="{52FD9486-E7C9-4CB7-87FE-94AA7A7EBD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4" name="Date Placeholder 3">
            <a:extLst>
              <a:ext uri="{FF2B5EF4-FFF2-40B4-BE49-F238E27FC236}">
                <a16:creationId xmlns:a16="http://schemas.microsoft.com/office/drawing/2014/main" id="{F623252B-09BE-4371-9FB8-856D754A20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66885-9372-4099-B5EC-B94AD84AFED1}" type="datetimeFigureOut">
              <a:rPr lang="lv-LV" smtClean="0"/>
              <a:t>16.06.2021</a:t>
            </a:fld>
            <a:endParaRPr lang="lv-LV"/>
          </a:p>
        </p:txBody>
      </p:sp>
      <p:sp>
        <p:nvSpPr>
          <p:cNvPr id="5" name="Footer Placeholder 4">
            <a:extLst>
              <a:ext uri="{FF2B5EF4-FFF2-40B4-BE49-F238E27FC236}">
                <a16:creationId xmlns:a16="http://schemas.microsoft.com/office/drawing/2014/main" id="{5FA5AB95-D347-4E1A-BDB1-3863CA676B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3F40BEE7-06C2-4A94-B15F-D8E078D03C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C82C2A-B102-4AB7-9518-740CE6B48290}" type="slidenum">
              <a:rPr lang="lv-LV" smtClean="0"/>
              <a:t>‹#›</a:t>
            </a:fld>
            <a:endParaRPr lang="lv-LV"/>
          </a:p>
        </p:txBody>
      </p:sp>
    </p:spTree>
    <p:extLst>
      <p:ext uri="{BB962C8B-B14F-4D97-AF65-F5344CB8AC3E}">
        <p14:creationId xmlns:p14="http://schemas.microsoft.com/office/powerpoint/2010/main" val="30320835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s://platform.blocks.ase.ro/"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sraksts 3">
            <a:extLst>
              <a:ext uri="{FF2B5EF4-FFF2-40B4-BE49-F238E27FC236}">
                <a16:creationId xmlns:a16="http://schemas.microsoft.com/office/drawing/2014/main" id="{3E37383A-7EB6-4C76-818F-5A3F04267EA1}"/>
              </a:ext>
            </a:extLst>
          </p:cNvPr>
          <p:cNvSpPr>
            <a:spLocks noGrp="1"/>
          </p:cNvSpPr>
          <p:nvPr>
            <p:ph type="ctrTitle"/>
          </p:nvPr>
        </p:nvSpPr>
        <p:spPr/>
        <p:txBody>
          <a:bodyPr/>
          <a:lstStyle/>
          <a:p>
            <a:r>
              <a:rPr lang="lv-LV" dirty="0" err="1"/>
              <a:t>Blokķēdes</a:t>
            </a:r>
            <a:r>
              <a:rPr lang="lv-LV" dirty="0"/>
              <a:t> tehnoloģijas darbības pamatprincipi</a:t>
            </a:r>
          </a:p>
        </p:txBody>
      </p:sp>
    </p:spTree>
    <p:extLst>
      <p:ext uri="{BB962C8B-B14F-4D97-AF65-F5344CB8AC3E}">
        <p14:creationId xmlns:p14="http://schemas.microsoft.com/office/powerpoint/2010/main" val="1516827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D62555B-9AA0-4E97-8A9A-BB90B7ECD7A0}"/>
              </a:ext>
            </a:extLst>
          </p:cNvPr>
          <p:cNvSpPr/>
          <p:nvPr/>
        </p:nvSpPr>
        <p:spPr>
          <a:xfrm>
            <a:off x="2678113" y="2427293"/>
            <a:ext cx="564078" cy="5640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600" b="1" dirty="0">
                <a:solidFill>
                  <a:srgbClr val="643CBE"/>
                </a:solidFill>
                <a:latin typeface="Raleway" pitchFamily="2" charset="0"/>
              </a:rPr>
              <a:t>1.</a:t>
            </a:r>
            <a:endParaRPr lang="en-US" sz="1600" b="1" baseline="30000" dirty="0">
              <a:solidFill>
                <a:srgbClr val="643CBE"/>
              </a:solidFill>
              <a:latin typeface="Raleway" pitchFamily="2" charset="0"/>
            </a:endParaRPr>
          </a:p>
        </p:txBody>
      </p:sp>
      <p:sp>
        <p:nvSpPr>
          <p:cNvPr id="4" name="TextBox 3">
            <a:extLst>
              <a:ext uri="{FF2B5EF4-FFF2-40B4-BE49-F238E27FC236}">
                <a16:creationId xmlns:a16="http://schemas.microsoft.com/office/drawing/2014/main" id="{19B46236-1AF8-4985-A9BB-5F3CD2E4F012}"/>
              </a:ext>
            </a:extLst>
          </p:cNvPr>
          <p:cNvSpPr txBox="1"/>
          <p:nvPr/>
        </p:nvSpPr>
        <p:spPr>
          <a:xfrm>
            <a:off x="3242191" y="2524666"/>
            <a:ext cx="669737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1" kern="1200" dirty="0">
                <a:solidFill>
                  <a:schemeClr val="bg1"/>
                </a:solidFill>
                <a:latin typeface="Raleway" pitchFamily="2" charset="0"/>
                <a:ea typeface="+mn-ea"/>
                <a:cs typeface="+mn-cs"/>
              </a:rPr>
              <a:t>Kā strādā </a:t>
            </a:r>
            <a:r>
              <a:rPr lang="lv-LV" b="1" kern="1200" dirty="0" err="1">
                <a:solidFill>
                  <a:schemeClr val="bg1"/>
                </a:solidFill>
                <a:latin typeface="Raleway" pitchFamily="2" charset="0"/>
                <a:ea typeface="+mn-ea"/>
                <a:cs typeface="+mn-cs"/>
              </a:rPr>
              <a:t>blokķēdes</a:t>
            </a:r>
            <a:r>
              <a:rPr lang="lv-LV" b="1" kern="1200" dirty="0">
                <a:solidFill>
                  <a:schemeClr val="bg1"/>
                </a:solidFill>
                <a:latin typeface="Raleway" pitchFamily="2" charset="0"/>
                <a:ea typeface="+mn-ea"/>
                <a:cs typeface="+mn-cs"/>
              </a:rPr>
              <a:t> tehnoloģija?</a:t>
            </a:r>
            <a:endParaRPr lang="en-US" b="0" kern="1200" dirty="0">
              <a:solidFill>
                <a:schemeClr val="bg1"/>
              </a:solidFill>
              <a:latin typeface="Raleway" pitchFamily="2" charset="0"/>
              <a:ea typeface="+mn-ea"/>
              <a:cs typeface="+mn-cs"/>
            </a:endParaRPr>
          </a:p>
        </p:txBody>
      </p:sp>
      <p:sp>
        <p:nvSpPr>
          <p:cNvPr id="5" name="Rectangle 4">
            <a:extLst>
              <a:ext uri="{FF2B5EF4-FFF2-40B4-BE49-F238E27FC236}">
                <a16:creationId xmlns:a16="http://schemas.microsoft.com/office/drawing/2014/main" id="{C4E04D79-1F11-4F29-B8AC-960E035354A9}"/>
              </a:ext>
            </a:extLst>
          </p:cNvPr>
          <p:cNvSpPr/>
          <p:nvPr/>
        </p:nvSpPr>
        <p:spPr>
          <a:xfrm>
            <a:off x="2678113" y="3134442"/>
            <a:ext cx="564078" cy="5640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600" b="1" dirty="0">
                <a:solidFill>
                  <a:srgbClr val="643CBE"/>
                </a:solidFill>
                <a:latin typeface="Raleway" pitchFamily="2" charset="0"/>
              </a:rPr>
              <a:t>2.</a:t>
            </a:r>
            <a:endParaRPr lang="en-US" sz="1600" b="1" baseline="30000" dirty="0">
              <a:solidFill>
                <a:srgbClr val="643CBE"/>
              </a:solidFill>
              <a:latin typeface="Raleway" pitchFamily="2" charset="0"/>
            </a:endParaRPr>
          </a:p>
        </p:txBody>
      </p:sp>
      <p:sp>
        <p:nvSpPr>
          <p:cNvPr id="7" name="TextBox 6">
            <a:extLst>
              <a:ext uri="{FF2B5EF4-FFF2-40B4-BE49-F238E27FC236}">
                <a16:creationId xmlns:a16="http://schemas.microsoft.com/office/drawing/2014/main" id="{E19C3C06-918A-4101-B302-D859B4CA0D3D}"/>
              </a:ext>
            </a:extLst>
          </p:cNvPr>
          <p:cNvSpPr txBox="1"/>
          <p:nvPr/>
        </p:nvSpPr>
        <p:spPr>
          <a:xfrm>
            <a:off x="3293289" y="3219310"/>
            <a:ext cx="669737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1" dirty="0">
                <a:solidFill>
                  <a:schemeClr val="bg1"/>
                </a:solidFill>
                <a:latin typeface="Raleway" pitchFamily="2" charset="0"/>
              </a:rPr>
              <a:t>Uzdevumi satura apguvei</a:t>
            </a:r>
            <a:endParaRPr lang="en-US" b="0" kern="1200" dirty="0">
              <a:solidFill>
                <a:schemeClr val="bg1"/>
              </a:solidFill>
              <a:latin typeface="Raleway" pitchFamily="2" charset="0"/>
              <a:ea typeface="+mn-ea"/>
              <a:cs typeface="+mn-cs"/>
            </a:endParaRPr>
          </a:p>
        </p:txBody>
      </p:sp>
      <p:sp>
        <p:nvSpPr>
          <p:cNvPr id="12" name="Title 1">
            <a:extLst>
              <a:ext uri="{FF2B5EF4-FFF2-40B4-BE49-F238E27FC236}">
                <a16:creationId xmlns:a16="http://schemas.microsoft.com/office/drawing/2014/main" id="{CF60E2A5-9991-4E8F-AB0C-08BAAABC07F4}"/>
              </a:ext>
            </a:extLst>
          </p:cNvPr>
          <p:cNvSpPr txBox="1">
            <a:spLocks/>
          </p:cNvSpPr>
          <p:nvPr/>
        </p:nvSpPr>
        <p:spPr>
          <a:xfrm>
            <a:off x="2678113" y="1453491"/>
            <a:ext cx="9749311" cy="580345"/>
          </a:xfrm>
          <a:prstGeom prst="rect">
            <a:avLst/>
          </a:prstGeom>
        </p:spPr>
        <p:txBody>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r>
              <a:rPr lang="en-US" dirty="0" err="1"/>
              <a:t>Saturs</a:t>
            </a:r>
            <a:endParaRPr lang="en-US" dirty="0"/>
          </a:p>
        </p:txBody>
      </p:sp>
    </p:spTree>
    <p:extLst>
      <p:ext uri="{BB962C8B-B14F-4D97-AF65-F5344CB8AC3E}">
        <p14:creationId xmlns:p14="http://schemas.microsoft.com/office/powerpoint/2010/main" val="1212883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EC84B25C-6A6C-4697-BDCD-693004152901}"/>
              </a:ext>
            </a:extLst>
          </p:cNvPr>
          <p:cNvSpPr>
            <a:spLocks noGrp="1"/>
          </p:cNvSpPr>
          <p:nvPr>
            <p:ph type="body" sz="quarter" idx="14"/>
          </p:nvPr>
        </p:nvSpPr>
        <p:spPr>
          <a:xfrm>
            <a:off x="1295398" y="2021303"/>
            <a:ext cx="9105902" cy="3390900"/>
          </a:xfrm>
        </p:spPr>
        <p:txBody>
          <a:bodyPr>
            <a:normAutofit fontScale="92500" lnSpcReduction="10000"/>
          </a:bodyPr>
          <a:lstStyle/>
          <a:p>
            <a:pPr marL="285750" indent="-285750" algn="just">
              <a:buFont typeface="Wingdings" panose="05000000000000000000" pitchFamily="2" charset="2"/>
              <a:buChar char="ü"/>
            </a:pPr>
            <a:r>
              <a:rPr lang="lv-LV" sz="2600" dirty="0">
                <a:solidFill>
                  <a:srgbClr val="643CBE"/>
                </a:solidFill>
              </a:rPr>
              <a:t>izskaidrot, kā </a:t>
            </a:r>
            <a:r>
              <a:rPr lang="lv-LV" sz="2600" dirty="0" err="1">
                <a:solidFill>
                  <a:srgbClr val="643CBE"/>
                </a:solidFill>
              </a:rPr>
              <a:t>blokķēdes</a:t>
            </a:r>
            <a:r>
              <a:rPr lang="lv-LV" sz="2600" dirty="0">
                <a:solidFill>
                  <a:srgbClr val="643CBE"/>
                </a:solidFill>
              </a:rPr>
              <a:t> tehnoloģijas izmantošana var pasargāt datus no viltošanas;</a:t>
            </a:r>
          </a:p>
          <a:p>
            <a:pPr marL="285750" indent="-285750" algn="just">
              <a:buFont typeface="Wingdings" panose="05000000000000000000" pitchFamily="2" charset="2"/>
              <a:buChar char="ü"/>
            </a:pPr>
            <a:r>
              <a:rPr lang="lv-LV" sz="2600" dirty="0">
                <a:solidFill>
                  <a:srgbClr val="643CBE"/>
                </a:solidFill>
              </a:rPr>
              <a:t>izskaidrot, kas ir izplatītā datubāze, kādas ir HASH funkcijas, kas ir </a:t>
            </a:r>
            <a:r>
              <a:rPr lang="lv-LV" sz="2600" dirty="0" err="1">
                <a:solidFill>
                  <a:srgbClr val="643CBE"/>
                </a:solidFill>
              </a:rPr>
              <a:t>blokķēdes</a:t>
            </a:r>
            <a:r>
              <a:rPr lang="lv-LV" sz="2600" dirty="0">
                <a:solidFill>
                  <a:srgbClr val="643CBE"/>
                </a:solidFill>
              </a:rPr>
              <a:t> dakša un izskaidrot, kā </a:t>
            </a:r>
            <a:r>
              <a:rPr lang="lv-LV" sz="2600" dirty="0" err="1">
                <a:solidFill>
                  <a:srgbClr val="643CBE"/>
                </a:solidFill>
              </a:rPr>
              <a:t>blokķēdes</a:t>
            </a:r>
            <a:r>
              <a:rPr lang="lv-LV" sz="2600" dirty="0">
                <a:solidFill>
                  <a:srgbClr val="643CBE"/>
                </a:solidFill>
              </a:rPr>
              <a:t> tehnoloģija nodrošina datu integritāti;</a:t>
            </a:r>
          </a:p>
          <a:p>
            <a:pPr marL="285750" indent="-285750" algn="just">
              <a:buFont typeface="Wingdings" panose="05000000000000000000" pitchFamily="2" charset="2"/>
              <a:buChar char="ü"/>
            </a:pPr>
            <a:r>
              <a:rPr lang="lv-LV" sz="2600" dirty="0">
                <a:solidFill>
                  <a:srgbClr val="643CBE"/>
                </a:solidFill>
              </a:rPr>
              <a:t>izveidot un izmantot publiskās un privātās šifrēšanas atslēgas;</a:t>
            </a:r>
          </a:p>
          <a:p>
            <a:pPr marL="285750" indent="-285750" algn="just">
              <a:buFont typeface="Wingdings" panose="05000000000000000000" pitchFamily="2" charset="2"/>
              <a:buChar char="ü"/>
            </a:pPr>
            <a:r>
              <a:rPr lang="lv-LV" sz="2600" dirty="0">
                <a:solidFill>
                  <a:srgbClr val="643CBE"/>
                </a:solidFill>
              </a:rPr>
              <a:t>izskaidrot, kas ir digitālā identitāte un e-paraksts;</a:t>
            </a:r>
          </a:p>
          <a:p>
            <a:pPr marL="285750" indent="-285750" algn="just">
              <a:buFont typeface="Wingdings" panose="05000000000000000000" pitchFamily="2" charset="2"/>
              <a:buChar char="ü"/>
            </a:pPr>
            <a:r>
              <a:rPr lang="lv-LV" sz="2600" dirty="0">
                <a:solidFill>
                  <a:srgbClr val="643CBE"/>
                </a:solidFill>
              </a:rPr>
              <a:t>salīdzināt un analizēt alternatīvas autentifikācijas metodes;</a:t>
            </a:r>
          </a:p>
          <a:p>
            <a:pPr marL="285750" indent="-285750" algn="just">
              <a:buFont typeface="Wingdings" panose="05000000000000000000" pitchFamily="2" charset="2"/>
              <a:buChar char="ü"/>
            </a:pPr>
            <a:r>
              <a:rPr lang="lv-LV" sz="2600" dirty="0">
                <a:solidFill>
                  <a:srgbClr val="643CBE"/>
                </a:solidFill>
              </a:rPr>
              <a:t>klasificēt publiskās un privātās </a:t>
            </a:r>
            <a:r>
              <a:rPr lang="lv-LV" sz="2600" dirty="0" err="1">
                <a:solidFill>
                  <a:srgbClr val="643CBE"/>
                </a:solidFill>
              </a:rPr>
              <a:t>blokķēdes</a:t>
            </a:r>
            <a:r>
              <a:rPr lang="lv-LV" sz="2600" dirty="0">
                <a:solidFill>
                  <a:srgbClr val="643CBE"/>
                </a:solidFill>
              </a:rPr>
              <a:t>. </a:t>
            </a:r>
          </a:p>
        </p:txBody>
      </p:sp>
      <p:sp>
        <p:nvSpPr>
          <p:cNvPr id="6" name="Text Placeholder 5">
            <a:extLst>
              <a:ext uri="{FF2B5EF4-FFF2-40B4-BE49-F238E27FC236}">
                <a16:creationId xmlns:a16="http://schemas.microsoft.com/office/drawing/2014/main" id="{5A503DE9-322B-46D2-B549-54D2C38101DF}"/>
              </a:ext>
            </a:extLst>
          </p:cNvPr>
          <p:cNvSpPr>
            <a:spLocks noGrp="1"/>
          </p:cNvSpPr>
          <p:nvPr>
            <p:ph type="body" sz="quarter" idx="15"/>
          </p:nvPr>
        </p:nvSpPr>
        <p:spPr>
          <a:xfrm>
            <a:off x="888999" y="751611"/>
            <a:ext cx="8275765" cy="580345"/>
          </a:xfrm>
        </p:spPr>
        <p:txBody>
          <a:bodyPr>
            <a:normAutofit fontScale="92500" lnSpcReduction="20000"/>
          </a:bodyPr>
          <a:lstStyle/>
          <a:p>
            <a:r>
              <a:rPr lang="lv-LV" dirty="0"/>
              <a:t>Vēlamais tēmas apguves rezultāts</a:t>
            </a:r>
          </a:p>
        </p:txBody>
      </p:sp>
      <p:sp>
        <p:nvSpPr>
          <p:cNvPr id="2" name="TextBox 1">
            <a:extLst>
              <a:ext uri="{FF2B5EF4-FFF2-40B4-BE49-F238E27FC236}">
                <a16:creationId xmlns:a16="http://schemas.microsoft.com/office/drawing/2014/main" id="{B3BA11B0-5E88-4733-87FD-45DBC860B20A}"/>
              </a:ext>
            </a:extLst>
          </p:cNvPr>
          <p:cNvSpPr txBox="1"/>
          <p:nvPr/>
        </p:nvSpPr>
        <p:spPr>
          <a:xfrm>
            <a:off x="888999" y="1331956"/>
            <a:ext cx="2590801" cy="523220"/>
          </a:xfrm>
          <a:prstGeom prst="rect">
            <a:avLst/>
          </a:prstGeom>
          <a:noFill/>
        </p:spPr>
        <p:txBody>
          <a:bodyPr wrap="square" rtlCol="0">
            <a:spAutoFit/>
          </a:bodyPr>
          <a:lstStyle/>
          <a:p>
            <a:r>
              <a:rPr lang="lv-LV" sz="2800" dirty="0">
                <a:solidFill>
                  <a:srgbClr val="643CBE"/>
                </a:solidFill>
              </a:rPr>
              <a:t>Spēt</a:t>
            </a:r>
            <a:r>
              <a:rPr lang="lv-LV" sz="2800" dirty="0"/>
              <a:t>:</a:t>
            </a:r>
          </a:p>
        </p:txBody>
      </p:sp>
    </p:spTree>
    <p:extLst>
      <p:ext uri="{BB962C8B-B14F-4D97-AF65-F5344CB8AC3E}">
        <p14:creationId xmlns:p14="http://schemas.microsoft.com/office/powerpoint/2010/main" val="1595612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a vietturis 3">
            <a:extLst>
              <a:ext uri="{FF2B5EF4-FFF2-40B4-BE49-F238E27FC236}">
                <a16:creationId xmlns:a16="http://schemas.microsoft.com/office/drawing/2014/main" id="{8AC799E9-924C-4F13-9B5F-3C6542C921CD}"/>
              </a:ext>
            </a:extLst>
          </p:cNvPr>
          <p:cNvSpPr>
            <a:spLocks noGrp="1"/>
          </p:cNvSpPr>
          <p:nvPr>
            <p:ph type="body" sz="quarter" idx="14"/>
          </p:nvPr>
        </p:nvSpPr>
        <p:spPr>
          <a:xfrm>
            <a:off x="1436912" y="2160823"/>
            <a:ext cx="8275765" cy="3462906"/>
          </a:xfrm>
        </p:spPr>
        <p:txBody>
          <a:bodyPr>
            <a:normAutofit/>
          </a:bodyPr>
          <a:lstStyle/>
          <a:p>
            <a:pPr marL="0" indent="0">
              <a:buNone/>
            </a:pPr>
            <a:r>
              <a:rPr lang="lv-LV" sz="2800" i="1" dirty="0"/>
              <a:t>Iedomājieties, ka mēs uz 50 dolāriem saderam par rītdienas laikapstākļiem Sanfrancisko. Es deru, ka būs saulains, savukārt Tu saki, ka līs. </a:t>
            </a:r>
          </a:p>
          <a:p>
            <a:pPr marL="0" indent="0">
              <a:buNone/>
            </a:pPr>
            <a:r>
              <a:rPr lang="lv-LV" sz="2800" i="1" dirty="0"/>
              <a:t>Mums ir 3 opcijas:</a:t>
            </a:r>
          </a:p>
          <a:p>
            <a:pPr marL="514350" indent="-514350">
              <a:buFont typeface="+mj-lt"/>
              <a:buAutoNum type="arabicParenR"/>
            </a:pPr>
            <a:r>
              <a:rPr lang="lv-LV" sz="2800" dirty="0"/>
              <a:t>mēs varam uzticēties viens otram;</a:t>
            </a:r>
          </a:p>
          <a:p>
            <a:pPr marL="514350" indent="-514350">
              <a:buFont typeface="+mj-lt"/>
              <a:buAutoNum type="arabicParenR"/>
            </a:pPr>
            <a:r>
              <a:rPr lang="lv-LV" sz="2800" dirty="0"/>
              <a:t>mēs varam noslēgt līgumu;</a:t>
            </a:r>
          </a:p>
          <a:p>
            <a:pPr marL="514350" indent="-514350">
              <a:buFont typeface="+mj-lt"/>
              <a:buAutoNum type="arabicParenR"/>
            </a:pPr>
            <a:r>
              <a:rPr lang="lv-LV" sz="2800" dirty="0"/>
              <a:t>mēs varam piesaistīt neitrālu trešo personu.</a:t>
            </a:r>
          </a:p>
        </p:txBody>
      </p:sp>
      <p:sp>
        <p:nvSpPr>
          <p:cNvPr id="5" name="Teksta vietturis 4">
            <a:extLst>
              <a:ext uri="{FF2B5EF4-FFF2-40B4-BE49-F238E27FC236}">
                <a16:creationId xmlns:a16="http://schemas.microsoft.com/office/drawing/2014/main" id="{D58CC94A-5F32-4BD4-83E0-88786A4A4197}"/>
              </a:ext>
            </a:extLst>
          </p:cNvPr>
          <p:cNvSpPr>
            <a:spLocks noGrp="1"/>
          </p:cNvSpPr>
          <p:nvPr>
            <p:ph type="body" sz="quarter" idx="15"/>
          </p:nvPr>
        </p:nvSpPr>
        <p:spPr>
          <a:xfrm>
            <a:off x="825499" y="786841"/>
            <a:ext cx="8275765" cy="850762"/>
          </a:xfrm>
        </p:spPr>
        <p:txBody>
          <a:bodyPr>
            <a:normAutofit fontScale="92500"/>
          </a:bodyPr>
          <a:lstStyle/>
          <a:p>
            <a:r>
              <a:rPr lang="lv-LV" dirty="0"/>
              <a:t>Kā strādā </a:t>
            </a:r>
            <a:r>
              <a:rPr lang="lv-LV" dirty="0" err="1"/>
              <a:t>blokķēdes</a:t>
            </a:r>
            <a:r>
              <a:rPr lang="lv-LV" dirty="0"/>
              <a:t> tehnoloģija?</a:t>
            </a:r>
          </a:p>
        </p:txBody>
      </p:sp>
      <p:sp>
        <p:nvSpPr>
          <p:cNvPr id="6" name="TextBox 5">
            <a:extLst>
              <a:ext uri="{FF2B5EF4-FFF2-40B4-BE49-F238E27FC236}">
                <a16:creationId xmlns:a16="http://schemas.microsoft.com/office/drawing/2014/main" id="{FBBABEC0-5062-4387-804B-93DA7BC2E63C}"/>
              </a:ext>
            </a:extLst>
          </p:cNvPr>
          <p:cNvSpPr txBox="1"/>
          <p:nvPr/>
        </p:nvSpPr>
        <p:spPr>
          <a:xfrm>
            <a:off x="825499" y="1637603"/>
            <a:ext cx="2590801" cy="523220"/>
          </a:xfrm>
          <a:prstGeom prst="rect">
            <a:avLst/>
          </a:prstGeom>
          <a:noFill/>
        </p:spPr>
        <p:txBody>
          <a:bodyPr wrap="square" rtlCol="0">
            <a:spAutoFit/>
          </a:bodyPr>
          <a:lstStyle/>
          <a:p>
            <a:r>
              <a:rPr lang="lv-LV" sz="2800" dirty="0">
                <a:solidFill>
                  <a:srgbClr val="643CBE"/>
                </a:solidFill>
              </a:rPr>
              <a:t>Situācija</a:t>
            </a:r>
            <a:r>
              <a:rPr lang="lv-LV" sz="2800" dirty="0"/>
              <a:t>:</a:t>
            </a:r>
          </a:p>
        </p:txBody>
      </p:sp>
    </p:spTree>
    <p:extLst>
      <p:ext uri="{BB962C8B-B14F-4D97-AF65-F5344CB8AC3E}">
        <p14:creationId xmlns:p14="http://schemas.microsoft.com/office/powerpoint/2010/main" val="2135803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a vietturis 1">
            <a:extLst>
              <a:ext uri="{FF2B5EF4-FFF2-40B4-BE49-F238E27FC236}">
                <a16:creationId xmlns:a16="http://schemas.microsoft.com/office/drawing/2014/main" id="{8DE4B86D-77B4-4E64-8C7D-4155A39794C1}"/>
              </a:ext>
            </a:extLst>
          </p:cNvPr>
          <p:cNvSpPr>
            <a:spLocks noGrp="1"/>
          </p:cNvSpPr>
          <p:nvPr>
            <p:ph type="body" sz="quarter" idx="14"/>
          </p:nvPr>
        </p:nvSpPr>
        <p:spPr>
          <a:xfrm>
            <a:off x="924339" y="2217418"/>
            <a:ext cx="9720944" cy="2635198"/>
          </a:xfrm>
        </p:spPr>
        <p:txBody>
          <a:bodyPr>
            <a:normAutofit/>
          </a:bodyPr>
          <a:lstStyle/>
          <a:p>
            <a:pPr marL="0" indent="0" algn="just">
              <a:buNone/>
            </a:pPr>
            <a:r>
              <a:rPr lang="lv-LV" sz="2400" b="1" dirty="0"/>
              <a:t>Ne uzticēšanās, ne līgums nav optimāls risinājums.</a:t>
            </a:r>
          </a:p>
          <a:p>
            <a:pPr marL="0" indent="0" algn="just">
              <a:buNone/>
            </a:pPr>
            <a:r>
              <a:rPr lang="lv-LV" sz="2400" dirty="0" err="1"/>
              <a:t>Blokķēde</a:t>
            </a:r>
            <a:r>
              <a:rPr lang="lv-LV" sz="2400" dirty="0"/>
              <a:t> ļauj mums uzrakstīt dažas koda rindiņas, programmu, kas darbojas </a:t>
            </a:r>
            <a:r>
              <a:rPr lang="lv-LV" sz="2400" dirty="0" err="1"/>
              <a:t>blokķēdē</a:t>
            </a:r>
            <a:r>
              <a:rPr lang="lv-LV" sz="2400" dirty="0"/>
              <a:t> un uz kuru mēs abi </a:t>
            </a:r>
            <a:r>
              <a:rPr lang="lv-LV" sz="2400" dirty="0" err="1"/>
              <a:t>nosūtām</a:t>
            </a:r>
            <a:r>
              <a:rPr lang="lv-LV" sz="2400" dirty="0"/>
              <a:t> 50 dolārus. </a:t>
            </a:r>
          </a:p>
          <a:p>
            <a:pPr marL="0" indent="0" algn="just">
              <a:buNone/>
            </a:pPr>
            <a:r>
              <a:rPr lang="lv-LV" sz="2400" dirty="0"/>
              <a:t>Šī programma droši uzglabās 100 dolārus un automātiski pārbaudīs rītdienas laikapstākļus vairākos avotos. Saulains vai lietains, tā automātiski pārskaitīs visu summu uzvarētājam. </a:t>
            </a:r>
          </a:p>
        </p:txBody>
      </p:sp>
      <p:sp>
        <p:nvSpPr>
          <p:cNvPr id="3" name="Teksta vietturis 2">
            <a:extLst>
              <a:ext uri="{FF2B5EF4-FFF2-40B4-BE49-F238E27FC236}">
                <a16:creationId xmlns:a16="http://schemas.microsoft.com/office/drawing/2014/main" id="{5258CF59-8789-4AEA-9FE2-E634024359A2}"/>
              </a:ext>
            </a:extLst>
          </p:cNvPr>
          <p:cNvSpPr>
            <a:spLocks noGrp="1"/>
          </p:cNvSpPr>
          <p:nvPr>
            <p:ph type="body" sz="quarter" idx="15"/>
          </p:nvPr>
        </p:nvSpPr>
        <p:spPr>
          <a:xfrm>
            <a:off x="924339" y="1341591"/>
            <a:ext cx="9601202" cy="1033165"/>
          </a:xfrm>
        </p:spPr>
        <p:txBody>
          <a:bodyPr>
            <a:normAutofit/>
          </a:bodyPr>
          <a:lstStyle/>
          <a:p>
            <a:r>
              <a:rPr lang="lv-LV" dirty="0"/>
              <a:t>Kā strādā </a:t>
            </a:r>
            <a:r>
              <a:rPr lang="lv-LV" dirty="0" err="1"/>
              <a:t>blokķēdes</a:t>
            </a:r>
            <a:r>
              <a:rPr lang="lv-LV" dirty="0"/>
              <a:t> tehnoloģija? (2)</a:t>
            </a:r>
          </a:p>
        </p:txBody>
      </p:sp>
    </p:spTree>
    <p:extLst>
      <p:ext uri="{BB962C8B-B14F-4D97-AF65-F5344CB8AC3E}">
        <p14:creationId xmlns:p14="http://schemas.microsoft.com/office/powerpoint/2010/main" val="3650997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3">
            <a:extLst>
              <a:ext uri="{FF2B5EF4-FFF2-40B4-BE49-F238E27FC236}">
                <a16:creationId xmlns:a16="http://schemas.microsoft.com/office/drawing/2014/main" id="{7ABD4DE0-1F69-4279-BC65-1E1ECDBE25F0}"/>
              </a:ext>
            </a:extLst>
          </p:cNvPr>
          <p:cNvSpPr txBox="1">
            <a:spLocks/>
          </p:cNvSpPr>
          <p:nvPr/>
        </p:nvSpPr>
        <p:spPr>
          <a:xfrm>
            <a:off x="1136374" y="2941111"/>
            <a:ext cx="10515600" cy="694143"/>
          </a:xfrm>
          <a:prstGeom prst="rect">
            <a:avLst/>
          </a:prstGeom>
        </p:spPr>
        <p:txBody>
          <a:bodyPr vert="horz" lIns="91440" tIns="45720" rIns="91440" bIns="45720" rtlCol="0" anchor="ctr">
            <a:normAutofit fontScale="97500"/>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dirty="0"/>
              <a:t>Uzdevumi </a:t>
            </a:r>
            <a:r>
              <a:rPr lang="lv-LV" dirty="0">
                <a:hlinkClick r:id="rId3"/>
              </a:rPr>
              <a:t>platform.blocks.ase.ro</a:t>
            </a:r>
            <a:endParaRPr lang="lv-LV" dirty="0"/>
          </a:p>
        </p:txBody>
      </p:sp>
    </p:spTree>
    <p:extLst>
      <p:ext uri="{BB962C8B-B14F-4D97-AF65-F5344CB8AC3E}">
        <p14:creationId xmlns:p14="http://schemas.microsoft.com/office/powerpoint/2010/main" val="4265312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sraksts 3">
            <a:extLst>
              <a:ext uri="{FF2B5EF4-FFF2-40B4-BE49-F238E27FC236}">
                <a16:creationId xmlns:a16="http://schemas.microsoft.com/office/drawing/2014/main" id="{3E37383A-7EB6-4C76-818F-5A3F04267EA1}"/>
              </a:ext>
            </a:extLst>
          </p:cNvPr>
          <p:cNvSpPr>
            <a:spLocks noGrp="1"/>
          </p:cNvSpPr>
          <p:nvPr>
            <p:ph type="ctrTitle"/>
          </p:nvPr>
        </p:nvSpPr>
        <p:spPr>
          <a:xfrm>
            <a:off x="1970315" y="2088680"/>
            <a:ext cx="8251370" cy="1500105"/>
          </a:xfrm>
        </p:spPr>
        <p:txBody>
          <a:bodyPr/>
          <a:lstStyle/>
          <a:p>
            <a:pPr algn="ctr"/>
            <a:r>
              <a:rPr lang="lv-LV" dirty="0"/>
              <a:t>Paldies!</a:t>
            </a:r>
          </a:p>
        </p:txBody>
      </p:sp>
    </p:spTree>
    <p:extLst>
      <p:ext uri="{BB962C8B-B14F-4D97-AF65-F5344CB8AC3E}">
        <p14:creationId xmlns:p14="http://schemas.microsoft.com/office/powerpoint/2010/main" val="2413080657"/>
      </p:ext>
    </p:extLst>
  </p:cSld>
  <p:clrMapOvr>
    <a:masterClrMapping/>
  </p:clrMapOvr>
</p:sld>
</file>

<file path=ppt/theme/theme1.xml><?xml version="1.0" encoding="utf-8"?>
<a:theme xmlns:a="http://schemas.openxmlformats.org/drawingml/2006/main" name="Dizains2">
  <a:themeElements>
    <a:clrScheme name="Klasika">
      <a:dk1>
        <a:srgbClr val="333333"/>
      </a:dk1>
      <a:lt1>
        <a:srgbClr val="FFFFFF"/>
      </a:lt1>
      <a:dk2>
        <a:srgbClr val="643CBE"/>
      </a:dk2>
      <a:lt2>
        <a:srgbClr val="FFFFFF"/>
      </a:lt2>
      <a:accent1>
        <a:srgbClr val="643CBE"/>
      </a:accent1>
      <a:accent2>
        <a:srgbClr val="69C7AF"/>
      </a:accent2>
      <a:accent3>
        <a:srgbClr val="B6C5E9"/>
      </a:accent3>
      <a:accent4>
        <a:srgbClr val="F6EAAE"/>
      </a:accent4>
      <a:accent5>
        <a:srgbClr val="A9569B"/>
      </a:accent5>
      <a:accent6>
        <a:srgbClr val="EA6B83"/>
      </a:accent6>
      <a:hlink>
        <a:srgbClr val="00B0F0"/>
      </a:hlink>
      <a:folHlink>
        <a:srgbClr val="0070C0"/>
      </a:folHlink>
    </a:clrScheme>
    <a:fontScheme name="BDA-basic">
      <a:majorFont>
        <a:latin typeface="Raleway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zains2" id="{5137F38D-0220-4CCA-901D-5162DDDB09F0}" vid="{D2CB4CBC-221E-4507-804A-EA71EE85A355}"/>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16F21204CAD3041B3D4AAF1967E05F0" ma:contentTypeVersion="8" ma:contentTypeDescription="Create a new document." ma:contentTypeScope="" ma:versionID="1076a5b91f9739f61ab1407d00c1933d">
  <xsd:schema xmlns:xsd="http://www.w3.org/2001/XMLSchema" xmlns:xs="http://www.w3.org/2001/XMLSchema" xmlns:p="http://schemas.microsoft.com/office/2006/metadata/properties" xmlns:ns2="0d668201-9c4f-4eb6-8a22-944735530268" targetNamespace="http://schemas.microsoft.com/office/2006/metadata/properties" ma:root="true" ma:fieldsID="1ec42a2c640ab825be0c1fe0d58ad7f9" ns2:_="">
    <xsd:import namespace="0d668201-9c4f-4eb6-8a22-9447355302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668201-9c4f-4eb6-8a22-9447355302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EA4FBB3-22E4-4703-AFC3-970E650227CC}">
  <ds:schemaRefs>
    <ds:schemaRef ds:uri="http://schemas.microsoft.com/sharepoint/v3/contenttype/forms"/>
  </ds:schemaRefs>
</ds:datastoreItem>
</file>

<file path=customXml/itemProps2.xml><?xml version="1.0" encoding="utf-8"?>
<ds:datastoreItem xmlns:ds="http://schemas.openxmlformats.org/officeDocument/2006/customXml" ds:itemID="{6F67C1BC-2290-4C8E-86BD-DE82A0D618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668201-9c4f-4eb6-8a22-9447355302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6DB13B-B4EC-4B18-88CA-40D44609CB7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Dizains2</Template>
  <TotalTime>170</TotalTime>
  <Words>683</Words>
  <Application>Microsoft Office PowerPoint</Application>
  <PresentationFormat>Widescreen</PresentationFormat>
  <Paragraphs>50</Paragraphs>
  <Slides>7</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Arial</vt:lpstr>
      <vt:lpstr>Calibri</vt:lpstr>
      <vt:lpstr>Helvetica</vt:lpstr>
      <vt:lpstr>Open Sans</vt:lpstr>
      <vt:lpstr>Raleway</vt:lpstr>
      <vt:lpstr>Raleway Black</vt:lpstr>
      <vt:lpstr>Roboto</vt:lpstr>
      <vt:lpstr>Webdings</vt:lpstr>
      <vt:lpstr>Wingdings</vt:lpstr>
      <vt:lpstr>Dizains2</vt:lpstr>
      <vt:lpstr>Blokķēdes tehnoloģijas darbības pamatprincipi</vt:lpstr>
      <vt:lpstr>PowerPoint Presentation</vt:lpstr>
      <vt:lpstr>PowerPoint Presentation</vt:lpstr>
      <vt:lpstr>PowerPoint Presentation</vt:lpstr>
      <vt:lpstr>PowerPoint Presentation</vt:lpstr>
      <vt:lpstr>PowerPoint Presentation</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Vitnija Kokoreviča</dc:creator>
  <cp:lastModifiedBy>Elīna Plāne</cp:lastModifiedBy>
  <cp:revision>23</cp:revision>
  <dcterms:created xsi:type="dcterms:W3CDTF">2021-05-27T12:47:20Z</dcterms:created>
  <dcterms:modified xsi:type="dcterms:W3CDTF">2021-06-16T13:50:34Z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0x010100916F21204CAD3041B3D4AAF1967E05F0</vt:lpwstr>
  </property>
</Properties>
</file>