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4"/>
  </p:sldMasterIdLst>
  <p:notesMasterIdLst>
    <p:notesMasterId r:id="rId7"/>
  </p:notesMasterIdLst>
  <p:handoutMasterIdLst>
    <p:handoutMasterId r:id="rId8"/>
  </p:handoutMasterIdLst>
  <p:sldIdLst>
    <p:sldId id="288" r:id="rId5"/>
    <p:sldId id="291" r:id="rId6"/>
  </p:sldIdLst>
  <p:sldSz cx="12192000" cy="6858000"/>
  <p:notesSz cx="6858000" cy="9144000"/>
  <p:defaultTextStyle>
    <a:defPPr>
      <a:defRPr lang="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04" autoAdjust="0"/>
    <p:restoredTop sz="96327" autoAdjust="0"/>
  </p:normalViewPr>
  <p:slideViewPr>
    <p:cSldViewPr snapToGrid="0">
      <p:cViewPr varScale="1">
        <p:scale>
          <a:sx n="128" d="100"/>
          <a:sy n="128" d="100"/>
        </p:scale>
        <p:origin x="1008" y="176"/>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95B66E5-15AA-4745-8A67-3CE257BEE39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4" name="Footer Placeholder 3">
            <a:extLst>
              <a:ext uri="{FF2B5EF4-FFF2-40B4-BE49-F238E27FC236}">
                <a16:creationId xmlns:a16="http://schemas.microsoft.com/office/drawing/2014/main" id="{AC844A45-21B3-834A-A491-E4E4B9DC117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AC039FDB-18A0-074D-8BA3-A4C3DE896AF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E6D13E5-4CEC-3A4A-8E5D-AFCEE7512EEC}" type="slidenum">
              <a:t>‹#›</a:t>
            </a:fld>
            <a:endParaRPr lang="en-US" dirty="0"/>
          </a:p>
        </p:txBody>
      </p:sp>
    </p:spTree>
    <p:extLst>
      <p:ext uri="{BB962C8B-B14F-4D97-AF65-F5344CB8AC3E}">
        <p14:creationId xmlns:p14="http://schemas.microsoft.com/office/powerpoint/2010/main" val="2653228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E7A52F-9D89-7442-A8E9-48D1527B5F6B}" type="datetimeFigureOut">
              <a:rPr lang="en-US" smtClean="0"/>
              <a:t>10/9/23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9C7E07-3C67-C64C-8DA0-0404F6303970}" type="slidenum">
              <a:rPr lang="en-US" smtClean="0"/>
              <a:t>‹#›</a:t>
            </a:fld>
            <a:endParaRPr lang="en-US" dirty="0"/>
          </a:p>
        </p:txBody>
      </p:sp>
    </p:spTree>
    <p:extLst>
      <p:ext uri="{BB962C8B-B14F-4D97-AF65-F5344CB8AC3E}">
        <p14:creationId xmlns:p14="http://schemas.microsoft.com/office/powerpoint/2010/main" val="4032528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smtClean="0"/>
              <a:t>1</a:t>
            </a:fld>
            <a:endParaRPr lang="en-US" dirty="0"/>
          </a:p>
        </p:txBody>
      </p:sp>
    </p:spTree>
    <p:extLst>
      <p:ext uri="{BB962C8B-B14F-4D97-AF65-F5344CB8AC3E}">
        <p14:creationId xmlns:p14="http://schemas.microsoft.com/office/powerpoint/2010/main" val="3322064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p:nvPr>
        </p:nvSpPr>
        <p:spPr>
          <a:xfrm>
            <a:off x="6367054" y="2116182"/>
            <a:ext cx="5491571" cy="1514019"/>
          </a:xfrm>
          <a:prstGeom prst="rect">
            <a:avLst/>
          </a:prstGeom>
        </p:spPr>
        <p:txBody>
          <a:bodyPr lIns="0" tIns="0" rIns="0" bIns="0" anchor="b">
            <a:noAutofit/>
          </a:bodyPr>
          <a:lstStyle>
            <a:lvl1pPr algn="l">
              <a:defRPr sz="6000" b="1" i="0" spc="100" baseline="0">
                <a:solidFill>
                  <a:schemeClr val="bg1"/>
                </a:solidFill>
                <a:latin typeface="+mj-lt"/>
              </a:defRPr>
            </a:lvl1pPr>
          </a:lstStyle>
          <a:p>
            <a:r>
              <a:rPr lang="en-GB" dirty="0"/>
              <a:t>Click to edit Master title style</a:t>
            </a:r>
            <a:endParaRPr lang="en-US" dirty="0"/>
          </a:p>
        </p:txBody>
      </p:sp>
      <p:grpSp>
        <p:nvGrpSpPr>
          <p:cNvPr id="9" name="Group 8">
            <a:extLst>
              <a:ext uri="{FF2B5EF4-FFF2-40B4-BE49-F238E27FC236}">
                <a16:creationId xmlns:a16="http://schemas.microsoft.com/office/drawing/2014/main" id="{C26C18C3-ED25-DD4B-BA72-24932D54DE37}"/>
              </a:ext>
            </a:extLst>
          </p:cNvPr>
          <p:cNvGrpSpPr>
            <a:grpSpLocks/>
          </p:cNvGrpSpPr>
          <p:nvPr userDrawn="1"/>
        </p:nvGrpSpPr>
        <p:grpSpPr bwMode="auto">
          <a:xfrm>
            <a:off x="1" y="758752"/>
            <a:ext cx="6099248" cy="6099248"/>
            <a:chOff x="0" y="12289"/>
            <a:chExt cx="3550" cy="3551"/>
          </a:xfrm>
        </p:grpSpPr>
        <p:sp>
          <p:nvSpPr>
            <p:cNvPr id="10" name="Freeform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2" name="Freeform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8" name="Text Placeholder 29">
            <a:extLst>
              <a:ext uri="{FF2B5EF4-FFF2-40B4-BE49-F238E27FC236}">
                <a16:creationId xmlns:a16="http://schemas.microsoft.com/office/drawing/2014/main" id="{276A9CD7-E675-3048-86D3-3546A2F6B456}"/>
              </a:ext>
            </a:extLst>
          </p:cNvPr>
          <p:cNvSpPr>
            <a:spLocks noGrp="1"/>
          </p:cNvSpPr>
          <p:nvPr>
            <p:ph type="body" sz="quarter" idx="11"/>
          </p:nvPr>
        </p:nvSpPr>
        <p:spPr>
          <a:xfrm>
            <a:off x="6367055" y="4549553"/>
            <a:ext cx="5491570" cy="953337"/>
          </a:xfrm>
        </p:spPr>
        <p:txBody>
          <a:bodyPr lIns="0" tIns="0" rIns="0" bIns="0">
            <a:noAutofit/>
          </a:bodyPr>
          <a:lstStyle>
            <a:lvl1pPr marL="0" indent="0">
              <a:buNone/>
              <a:defRPr sz="1800" b="0" i="0">
                <a:solidFill>
                  <a:schemeClr val="tx2"/>
                </a:solidFill>
                <a:latin typeface="+mn-lt"/>
              </a:defRPr>
            </a:lvl1pPr>
            <a:lvl2pPr>
              <a:defRPr sz="4000"/>
            </a:lvl2pPr>
            <a:lvl3pPr>
              <a:defRPr sz="4000"/>
            </a:lvl3pPr>
            <a:lvl4pPr>
              <a:defRPr sz="4000"/>
            </a:lvl4pPr>
            <a:lvl5pPr>
              <a:defRPr sz="4000"/>
            </a:lvl5pPr>
          </a:lstStyle>
          <a:p>
            <a:pPr lvl="0"/>
            <a:r>
              <a:rPr lang="en-GB"/>
              <a:t>Click to edit Master text styles</a:t>
            </a:r>
          </a:p>
        </p:txBody>
      </p:sp>
      <p:cxnSp>
        <p:nvCxnSpPr>
          <p:cNvPr id="13" name="Straight Connector 12">
            <a:extLst>
              <a:ext uri="{FF2B5EF4-FFF2-40B4-BE49-F238E27FC236}">
                <a16:creationId xmlns:a16="http://schemas.microsoft.com/office/drawing/2014/main" id="{A69706A2-3726-FE4E-B923-E75D48597816}"/>
              </a:ext>
            </a:extLst>
          </p:cNvPr>
          <p:cNvCxnSpPr>
            <a:cxnSpLocks/>
          </p:cNvCxnSpPr>
          <p:nvPr userDrawn="1"/>
        </p:nvCxnSpPr>
        <p:spPr>
          <a:xfrm>
            <a:off x="6367055"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27108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
    <p:bg>
      <p:bgPr>
        <a:solidFill>
          <a:schemeClr val="tx1"/>
        </a:solidFill>
        <a:effectLst/>
      </p:bgPr>
    </p:bg>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BDEF3328-825B-3946-8472-DB93D6A32867}"/>
              </a:ext>
            </a:extLst>
          </p:cNvPr>
          <p:cNvGrpSpPr>
            <a:grpSpLocks/>
          </p:cNvGrpSpPr>
          <p:nvPr userDrawn="1"/>
        </p:nvGrpSpPr>
        <p:grpSpPr bwMode="auto">
          <a:xfrm rot="16200000" flipV="1">
            <a:off x="0" y="3900132"/>
            <a:ext cx="2959226" cy="2959226"/>
            <a:chOff x="0" y="12289"/>
            <a:chExt cx="3550" cy="3551"/>
          </a:xfrm>
        </p:grpSpPr>
        <p:sp>
          <p:nvSpPr>
            <p:cNvPr id="20" name="Freeform 19">
              <a:extLst>
                <a:ext uri="{FF2B5EF4-FFF2-40B4-BE49-F238E27FC236}">
                  <a16:creationId xmlns:a16="http://schemas.microsoft.com/office/drawing/2014/main" id="{4E4E09DF-AF21-0E4A-9838-14DFBFFED7D7}"/>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1" name="Freeform 20">
              <a:extLst>
                <a:ext uri="{FF2B5EF4-FFF2-40B4-BE49-F238E27FC236}">
                  <a16:creationId xmlns:a16="http://schemas.microsoft.com/office/drawing/2014/main" id="{653F54AE-9BC1-3A45-A129-4028EADE406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2" name="Freeform 21">
              <a:extLst>
                <a:ext uri="{FF2B5EF4-FFF2-40B4-BE49-F238E27FC236}">
                  <a16:creationId xmlns:a16="http://schemas.microsoft.com/office/drawing/2014/main" id="{254F6D22-4944-974A-999E-F9E22F159523}"/>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32" name="Title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n-GB"/>
              <a:t>Click to edit Master title style</a:t>
            </a:r>
            <a:endParaRPr lang="en-US" dirty="0"/>
          </a:p>
        </p:txBody>
      </p:sp>
      <p:cxnSp>
        <p:nvCxnSpPr>
          <p:cNvPr id="33" name="Straight Connector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3" name="Text Placeholder 2">
            <a:extLst>
              <a:ext uri="{FF2B5EF4-FFF2-40B4-BE49-F238E27FC236}">
                <a16:creationId xmlns:a16="http://schemas.microsoft.com/office/drawing/2014/main" id="{A6147D10-E7D7-8F40-AF69-726398729333}"/>
              </a:ext>
            </a:extLst>
          </p:cNvPr>
          <p:cNvSpPr>
            <a:spLocks noGrp="1"/>
          </p:cNvSpPr>
          <p:nvPr>
            <p:ph type="body" idx="1"/>
          </p:nvPr>
        </p:nvSpPr>
        <p:spPr>
          <a:xfrm>
            <a:off x="964023" y="2300984"/>
            <a:ext cx="4827178" cy="404216"/>
          </a:xfrm>
          <a:prstGeom prst="rect">
            <a:avLst/>
          </a:prstGeom>
        </p:spPr>
        <p:txBody>
          <a:bodyPr lIns="0" tIns="0" rIns="0" bIns="0" anchor="t" anchorCtr="0">
            <a:normAutofit/>
          </a:bodyPr>
          <a:lstStyle>
            <a:lvl1pPr marL="0" indent="0">
              <a:buNone/>
              <a:defRPr sz="1800" b="0" i="0" spc="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5" name="Text Placeholder 2">
            <a:extLst>
              <a:ext uri="{FF2B5EF4-FFF2-40B4-BE49-F238E27FC236}">
                <a16:creationId xmlns:a16="http://schemas.microsoft.com/office/drawing/2014/main" id="{3A0EE708-F36B-444B-9A8B-D48D69535E45}"/>
              </a:ext>
            </a:extLst>
          </p:cNvPr>
          <p:cNvSpPr>
            <a:spLocks noGrp="1"/>
          </p:cNvSpPr>
          <p:nvPr>
            <p:ph type="body" idx="10"/>
          </p:nvPr>
        </p:nvSpPr>
        <p:spPr>
          <a:xfrm>
            <a:off x="6362700" y="2300984"/>
            <a:ext cx="4764829" cy="404216"/>
          </a:xfrm>
          <a:prstGeom prst="rect">
            <a:avLst/>
          </a:prstGeom>
        </p:spPr>
        <p:txBody>
          <a:bodyPr lIns="0" tIns="0" rIns="0" bIns="0" anchor="t" anchorCtr="0">
            <a:normAutofit/>
          </a:bodyPr>
          <a:lstStyle>
            <a:lvl1pPr marL="0" indent="0">
              <a:buNone/>
              <a:defRPr sz="1800" b="0" i="0" spc="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7" name="Content Placeholder 3">
            <a:extLst>
              <a:ext uri="{FF2B5EF4-FFF2-40B4-BE49-F238E27FC236}">
                <a16:creationId xmlns:a16="http://schemas.microsoft.com/office/drawing/2014/main" id="{E81957B7-CEA6-A446-A203-471CF9A57FFD}"/>
              </a:ext>
            </a:extLst>
          </p:cNvPr>
          <p:cNvSpPr>
            <a:spLocks noGrp="1"/>
          </p:cNvSpPr>
          <p:nvPr>
            <p:ph sz="half" idx="2"/>
          </p:nvPr>
        </p:nvSpPr>
        <p:spPr>
          <a:xfrm>
            <a:off x="964023" y="2799146"/>
            <a:ext cx="4827178"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GB"/>
              <a:t>Click to edit Master text styles</a:t>
            </a:r>
          </a:p>
        </p:txBody>
      </p:sp>
      <p:sp>
        <p:nvSpPr>
          <p:cNvPr id="28" name="Content Placeholder 3">
            <a:extLst>
              <a:ext uri="{FF2B5EF4-FFF2-40B4-BE49-F238E27FC236}">
                <a16:creationId xmlns:a16="http://schemas.microsoft.com/office/drawing/2014/main" id="{E40D4044-0F7B-0647-BAB5-16B23EBD9ECD}"/>
              </a:ext>
            </a:extLst>
          </p:cNvPr>
          <p:cNvSpPr>
            <a:spLocks noGrp="1"/>
          </p:cNvSpPr>
          <p:nvPr>
            <p:ph sz="half" idx="13"/>
          </p:nvPr>
        </p:nvSpPr>
        <p:spPr>
          <a:xfrm>
            <a:off x="6362700" y="2799146"/>
            <a:ext cx="4756241"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GB"/>
              <a:t>Click to edit Master text styles</a:t>
            </a:r>
          </a:p>
        </p:txBody>
      </p:sp>
      <p:cxnSp>
        <p:nvCxnSpPr>
          <p:cNvPr id="15" name="Straight Connector 14">
            <a:extLst>
              <a:ext uri="{FF2B5EF4-FFF2-40B4-BE49-F238E27FC236}">
                <a16:creationId xmlns:a16="http://schemas.microsoft.com/office/drawing/2014/main" id="{ED51C063-0222-064B-8A2E-485FE9EAC10D}"/>
              </a:ext>
            </a:extLst>
          </p:cNvPr>
          <p:cNvCxnSpPr>
            <a:cxnSpLocks/>
          </p:cNvCxnSpPr>
          <p:nvPr userDrawn="1"/>
        </p:nvCxnSpPr>
        <p:spPr>
          <a:xfrm>
            <a:off x="63627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 name="Date Placeholder 1">
            <a:extLst>
              <a:ext uri="{FF2B5EF4-FFF2-40B4-BE49-F238E27FC236}">
                <a16:creationId xmlns:a16="http://schemas.microsoft.com/office/drawing/2014/main" id="{4914D182-A7DD-4F7B-B207-262854316EDA}"/>
              </a:ext>
            </a:extLst>
          </p:cNvPr>
          <p:cNvSpPr>
            <a:spLocks noGrp="1"/>
          </p:cNvSpPr>
          <p:nvPr>
            <p:ph type="dt" sz="half" idx="14"/>
          </p:nvPr>
        </p:nvSpPr>
        <p:spPr/>
        <p:txBody>
          <a:bodyPr/>
          <a:lstStyle/>
          <a:p>
            <a:r>
              <a:rPr lang="en-US" dirty="0"/>
              <a:t>TPM1</a:t>
            </a:r>
            <a:endParaRPr lang="en-US" dirty="0">
              <a:latin typeface="+mn-lt"/>
            </a:endParaRPr>
          </a:p>
        </p:txBody>
      </p:sp>
      <p:sp>
        <p:nvSpPr>
          <p:cNvPr id="3" name="Footer Placeholder 2">
            <a:extLst>
              <a:ext uri="{FF2B5EF4-FFF2-40B4-BE49-F238E27FC236}">
                <a16:creationId xmlns:a16="http://schemas.microsoft.com/office/drawing/2014/main" id="{10B29252-5D0B-4B9D-9FBD-8EC0929FE096}"/>
              </a:ext>
            </a:extLst>
          </p:cNvPr>
          <p:cNvSpPr>
            <a:spLocks noGrp="1"/>
          </p:cNvSpPr>
          <p:nvPr>
            <p:ph type="ftr" sz="quarter" idx="15"/>
          </p:nvPr>
        </p:nvSpPr>
        <p:spPr/>
        <p:txBody>
          <a:bodyPr/>
          <a:lstStyle/>
          <a:p>
            <a:r>
              <a:rPr lang="en-US" dirty="0" err="1"/>
              <a:t>FOReSiGHT</a:t>
            </a:r>
            <a:endParaRPr lang="en-US" dirty="0"/>
          </a:p>
          <a:p>
            <a:endParaRPr lang="en-US" dirty="0"/>
          </a:p>
        </p:txBody>
      </p:sp>
      <p:sp>
        <p:nvSpPr>
          <p:cNvPr id="4" name="Slide Number Placeholder 3">
            <a:extLst>
              <a:ext uri="{FF2B5EF4-FFF2-40B4-BE49-F238E27FC236}">
                <a16:creationId xmlns:a16="http://schemas.microsoft.com/office/drawing/2014/main" id="{5BB4FEF6-E217-4110-BBF5-C4B77ADC8457}"/>
              </a:ext>
            </a:extLst>
          </p:cNvPr>
          <p:cNvSpPr>
            <a:spLocks noGrp="1"/>
          </p:cNvSpPr>
          <p:nvPr>
            <p:ph type="sldNum" sz="quarter" idx="16"/>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2550425395"/>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
    <p:bg>
      <p:bgPr>
        <a:solidFill>
          <a:schemeClr val="tx1"/>
        </a:solidFill>
        <a:effectLst/>
      </p:bgPr>
    </p:bg>
    <p:spTree>
      <p:nvGrpSpPr>
        <p:cNvPr id="1" name=""/>
        <p:cNvGrpSpPr/>
        <p:nvPr/>
      </p:nvGrpSpPr>
      <p:grpSpPr>
        <a:xfrm>
          <a:off x="0" y="0"/>
          <a:ext cx="0" cy="0"/>
          <a:chOff x="0" y="0"/>
          <a:chExt cx="0" cy="0"/>
        </a:xfrm>
      </p:grpSpPr>
      <p:grpSp>
        <p:nvGrpSpPr>
          <p:cNvPr id="37" name="Group 36">
            <a:extLst>
              <a:ext uri="{FF2B5EF4-FFF2-40B4-BE49-F238E27FC236}">
                <a16:creationId xmlns:a16="http://schemas.microsoft.com/office/drawing/2014/main" id="{868B08E5-2F7C-7749-8BDF-386EAF974BB0}"/>
              </a:ext>
            </a:extLst>
          </p:cNvPr>
          <p:cNvGrpSpPr>
            <a:grpSpLocks/>
          </p:cNvGrpSpPr>
          <p:nvPr userDrawn="1"/>
        </p:nvGrpSpPr>
        <p:grpSpPr bwMode="auto">
          <a:xfrm rot="16200000" flipV="1">
            <a:off x="0" y="3900132"/>
            <a:ext cx="2959226" cy="2959226"/>
            <a:chOff x="0" y="12289"/>
            <a:chExt cx="3550" cy="3551"/>
          </a:xfrm>
        </p:grpSpPr>
        <p:sp>
          <p:nvSpPr>
            <p:cNvPr id="38" name="Freeform 37">
              <a:extLst>
                <a:ext uri="{FF2B5EF4-FFF2-40B4-BE49-F238E27FC236}">
                  <a16:creationId xmlns:a16="http://schemas.microsoft.com/office/drawing/2014/main" id="{F3E300C0-0B72-9048-9E16-2166E1A88FE2}"/>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9" name="Freeform 38">
              <a:extLst>
                <a:ext uri="{FF2B5EF4-FFF2-40B4-BE49-F238E27FC236}">
                  <a16:creationId xmlns:a16="http://schemas.microsoft.com/office/drawing/2014/main" id="{E4AA520D-9D51-3A42-B9B1-DF72169BC8DB}"/>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0" name="Freeform 39">
              <a:extLst>
                <a:ext uri="{FF2B5EF4-FFF2-40B4-BE49-F238E27FC236}">
                  <a16:creationId xmlns:a16="http://schemas.microsoft.com/office/drawing/2014/main" id="{D5F2735E-137C-DB47-AEF0-EFC871A32373}"/>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32" name="Title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n-GB"/>
              <a:t>Click to edit Master title style</a:t>
            </a:r>
            <a:endParaRPr lang="en-US" dirty="0"/>
          </a:p>
        </p:txBody>
      </p:sp>
      <p:cxnSp>
        <p:nvCxnSpPr>
          <p:cNvPr id="33" name="Straight Connector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3" name="Text Placeholder 2">
            <a:extLst>
              <a:ext uri="{FF2B5EF4-FFF2-40B4-BE49-F238E27FC236}">
                <a16:creationId xmlns:a16="http://schemas.microsoft.com/office/drawing/2014/main" id="{A6147D10-E7D7-8F40-AF69-726398729333}"/>
              </a:ext>
            </a:extLst>
          </p:cNvPr>
          <p:cNvSpPr>
            <a:spLocks noGrp="1"/>
          </p:cNvSpPr>
          <p:nvPr>
            <p:ph type="body" idx="1"/>
          </p:nvPr>
        </p:nvSpPr>
        <p:spPr>
          <a:xfrm>
            <a:off x="952500"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buNone/>
            </a:pPr>
            <a:r>
              <a:rPr lang="en-GB"/>
              <a:t>Click to edit Master text styles</a:t>
            </a:r>
          </a:p>
        </p:txBody>
      </p:sp>
      <p:sp>
        <p:nvSpPr>
          <p:cNvPr id="27" name="Content Placeholder 3">
            <a:extLst>
              <a:ext uri="{FF2B5EF4-FFF2-40B4-BE49-F238E27FC236}">
                <a16:creationId xmlns:a16="http://schemas.microsoft.com/office/drawing/2014/main" id="{E81957B7-CEA6-A446-A203-471CF9A57FFD}"/>
              </a:ext>
            </a:extLst>
          </p:cNvPr>
          <p:cNvSpPr>
            <a:spLocks noGrp="1"/>
          </p:cNvSpPr>
          <p:nvPr>
            <p:ph sz="half" idx="2"/>
          </p:nvPr>
        </p:nvSpPr>
        <p:spPr>
          <a:xfrm>
            <a:off x="952500" y="2799146"/>
            <a:ext cx="3036477"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GB"/>
              <a:t>Click to edit Master text styles</a:t>
            </a:r>
          </a:p>
        </p:txBody>
      </p:sp>
      <p:sp>
        <p:nvSpPr>
          <p:cNvPr id="20" name="Text Placeholder 2">
            <a:extLst>
              <a:ext uri="{FF2B5EF4-FFF2-40B4-BE49-F238E27FC236}">
                <a16:creationId xmlns:a16="http://schemas.microsoft.com/office/drawing/2014/main" id="{057DFE0A-61D9-1B48-8196-EA94D04685DD}"/>
              </a:ext>
            </a:extLst>
          </p:cNvPr>
          <p:cNvSpPr>
            <a:spLocks noGrp="1"/>
          </p:cNvSpPr>
          <p:nvPr>
            <p:ph type="body" idx="10"/>
          </p:nvPr>
        </p:nvSpPr>
        <p:spPr>
          <a:xfrm>
            <a:off x="4569372"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buNone/>
            </a:pPr>
            <a:r>
              <a:rPr lang="en-GB"/>
              <a:t>Click to edit Master text styles</a:t>
            </a:r>
          </a:p>
        </p:txBody>
      </p:sp>
      <p:sp>
        <p:nvSpPr>
          <p:cNvPr id="21" name="Content Placeholder 3">
            <a:extLst>
              <a:ext uri="{FF2B5EF4-FFF2-40B4-BE49-F238E27FC236}">
                <a16:creationId xmlns:a16="http://schemas.microsoft.com/office/drawing/2014/main" id="{C946754A-F105-644E-99A4-DC80B9944243}"/>
              </a:ext>
            </a:extLst>
          </p:cNvPr>
          <p:cNvSpPr>
            <a:spLocks noGrp="1"/>
          </p:cNvSpPr>
          <p:nvPr>
            <p:ph sz="half" idx="11"/>
          </p:nvPr>
        </p:nvSpPr>
        <p:spPr>
          <a:xfrm>
            <a:off x="4569372" y="2799146"/>
            <a:ext cx="3050628"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GB"/>
              <a:t>Click to edit Master text styles</a:t>
            </a:r>
          </a:p>
        </p:txBody>
      </p:sp>
      <p:sp>
        <p:nvSpPr>
          <p:cNvPr id="22" name="Text Placeholder 2">
            <a:extLst>
              <a:ext uri="{FF2B5EF4-FFF2-40B4-BE49-F238E27FC236}">
                <a16:creationId xmlns:a16="http://schemas.microsoft.com/office/drawing/2014/main" id="{368648FC-FC9A-5645-8F0C-390FFFAE180D}"/>
              </a:ext>
            </a:extLst>
          </p:cNvPr>
          <p:cNvSpPr>
            <a:spLocks noGrp="1"/>
          </p:cNvSpPr>
          <p:nvPr>
            <p:ph type="body" idx="12"/>
          </p:nvPr>
        </p:nvSpPr>
        <p:spPr>
          <a:xfrm>
            <a:off x="8187017"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buNone/>
            </a:pPr>
            <a:r>
              <a:rPr lang="en-GB"/>
              <a:t>Click to edit Master text styles</a:t>
            </a:r>
          </a:p>
        </p:txBody>
      </p:sp>
      <p:sp>
        <p:nvSpPr>
          <p:cNvPr id="24" name="Content Placeholder 3">
            <a:extLst>
              <a:ext uri="{FF2B5EF4-FFF2-40B4-BE49-F238E27FC236}">
                <a16:creationId xmlns:a16="http://schemas.microsoft.com/office/drawing/2014/main" id="{BBB849DC-B114-D145-9879-4FE0688BF57E}"/>
              </a:ext>
            </a:extLst>
          </p:cNvPr>
          <p:cNvSpPr>
            <a:spLocks noGrp="1"/>
          </p:cNvSpPr>
          <p:nvPr>
            <p:ph sz="half" idx="13"/>
          </p:nvPr>
        </p:nvSpPr>
        <p:spPr>
          <a:xfrm>
            <a:off x="8187017" y="2799146"/>
            <a:ext cx="3036477"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GB"/>
              <a:t>Click to edit Master text styles</a:t>
            </a:r>
          </a:p>
        </p:txBody>
      </p:sp>
      <p:cxnSp>
        <p:nvCxnSpPr>
          <p:cNvPr id="26" name="Straight Connector 25">
            <a:extLst>
              <a:ext uri="{FF2B5EF4-FFF2-40B4-BE49-F238E27FC236}">
                <a16:creationId xmlns:a16="http://schemas.microsoft.com/office/drawing/2014/main" id="{9F0C4CE5-5F02-B143-8FD1-1B235D270DAC}"/>
              </a:ext>
            </a:extLst>
          </p:cNvPr>
          <p:cNvCxnSpPr>
            <a:cxnSpLocks/>
          </p:cNvCxnSpPr>
          <p:nvPr userDrawn="1"/>
        </p:nvCxnSpPr>
        <p:spPr>
          <a:xfrm>
            <a:off x="4569372"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289A8C14-DB28-F34E-8098-168D4C75AF23}"/>
              </a:ext>
            </a:extLst>
          </p:cNvPr>
          <p:cNvCxnSpPr>
            <a:cxnSpLocks/>
          </p:cNvCxnSpPr>
          <p:nvPr userDrawn="1"/>
        </p:nvCxnSpPr>
        <p:spPr>
          <a:xfrm>
            <a:off x="8187017"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 name="Date Placeholder 1">
            <a:extLst>
              <a:ext uri="{FF2B5EF4-FFF2-40B4-BE49-F238E27FC236}">
                <a16:creationId xmlns:a16="http://schemas.microsoft.com/office/drawing/2014/main" id="{F0FA07F3-F8E4-4505-85EC-22734AC68792}"/>
              </a:ext>
            </a:extLst>
          </p:cNvPr>
          <p:cNvSpPr>
            <a:spLocks noGrp="1"/>
          </p:cNvSpPr>
          <p:nvPr>
            <p:ph type="dt" sz="half" idx="14"/>
          </p:nvPr>
        </p:nvSpPr>
        <p:spPr/>
        <p:txBody>
          <a:bodyPr/>
          <a:lstStyle/>
          <a:p>
            <a:r>
              <a:rPr lang="en-US" dirty="0"/>
              <a:t>TPM1</a:t>
            </a:r>
            <a:endParaRPr lang="en-US" dirty="0">
              <a:latin typeface="+mn-lt"/>
            </a:endParaRPr>
          </a:p>
        </p:txBody>
      </p:sp>
      <p:sp>
        <p:nvSpPr>
          <p:cNvPr id="3" name="Footer Placeholder 2">
            <a:extLst>
              <a:ext uri="{FF2B5EF4-FFF2-40B4-BE49-F238E27FC236}">
                <a16:creationId xmlns:a16="http://schemas.microsoft.com/office/drawing/2014/main" id="{D5165D22-FEF5-4F30-8822-5D2378806A9B}"/>
              </a:ext>
            </a:extLst>
          </p:cNvPr>
          <p:cNvSpPr>
            <a:spLocks noGrp="1"/>
          </p:cNvSpPr>
          <p:nvPr>
            <p:ph type="ftr" sz="quarter" idx="15"/>
          </p:nvPr>
        </p:nvSpPr>
        <p:spPr/>
        <p:txBody>
          <a:bodyPr/>
          <a:lstStyle/>
          <a:p>
            <a:r>
              <a:rPr lang="en-US" dirty="0" err="1"/>
              <a:t>FOReSiGHT</a:t>
            </a:r>
            <a:endParaRPr lang="en-US" b="0" dirty="0"/>
          </a:p>
        </p:txBody>
      </p:sp>
      <p:sp>
        <p:nvSpPr>
          <p:cNvPr id="4" name="Slide Number Placeholder 3">
            <a:extLst>
              <a:ext uri="{FF2B5EF4-FFF2-40B4-BE49-F238E27FC236}">
                <a16:creationId xmlns:a16="http://schemas.microsoft.com/office/drawing/2014/main" id="{1540F86B-3DA3-4708-AAF5-387BA115C415}"/>
              </a:ext>
            </a:extLst>
          </p:cNvPr>
          <p:cNvSpPr>
            <a:spLocks noGrp="1"/>
          </p:cNvSpPr>
          <p:nvPr>
            <p:ph type="sldNum" sz="quarter" idx="16"/>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422794871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520" userDrawn="1">
          <p15:clr>
            <a:srgbClr val="FBAE40"/>
          </p15:clr>
        </p15:guide>
        <p15:guide id="4" pos="5160" userDrawn="1">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4800" userDrawn="1">
          <p15:clr>
            <a:srgbClr val="FBAE40"/>
          </p15:clr>
        </p15:guide>
        <p15:guide id="11" pos="2880" userDrawn="1">
          <p15:clr>
            <a:srgbClr val="FBAE40"/>
          </p15:clr>
        </p15:guide>
        <p15:guide id="12" orient="horz" pos="1752"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ummary ">
    <p:bg>
      <p:bgPr>
        <a:solidFill>
          <a:schemeClr val="tx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n-GB"/>
              <a:t>Click to edit Master title style</a:t>
            </a:r>
            <a:endParaRPr lang="en-US" dirty="0"/>
          </a:p>
        </p:txBody>
      </p:sp>
      <p:cxnSp>
        <p:nvCxnSpPr>
          <p:cNvPr id="33" name="Straight Connector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3" name="Text Placeholder 2">
            <a:extLst>
              <a:ext uri="{FF2B5EF4-FFF2-40B4-BE49-F238E27FC236}">
                <a16:creationId xmlns:a16="http://schemas.microsoft.com/office/drawing/2014/main" id="{0DA8C895-11B9-EA40-B0F8-0F4FE9881512}"/>
              </a:ext>
            </a:extLst>
          </p:cNvPr>
          <p:cNvSpPr>
            <a:spLocks noGrp="1"/>
          </p:cNvSpPr>
          <p:nvPr>
            <p:ph type="body" sz="quarter" idx="10"/>
          </p:nvPr>
        </p:nvSpPr>
        <p:spPr>
          <a:xfrm>
            <a:off x="952500" y="2656904"/>
            <a:ext cx="4838700" cy="574318"/>
          </a:xfrm>
        </p:spPr>
        <p:txBody>
          <a:bodyPr>
            <a:noAutofit/>
          </a:bodyPr>
          <a:lstStyle>
            <a:lvl1pPr marL="0" indent="0">
              <a:buNone/>
              <a:defRPr sz="1600">
                <a:latin typeface="+mn-lt"/>
              </a:defRPr>
            </a:lvl1pPr>
          </a:lstStyle>
          <a:p>
            <a:pPr lvl="0"/>
            <a:r>
              <a:rPr lang="en-GB"/>
              <a:t>Click to edit Master text styles</a:t>
            </a:r>
          </a:p>
        </p:txBody>
      </p:sp>
      <p:grpSp>
        <p:nvGrpSpPr>
          <p:cNvPr id="15" name="Group 14">
            <a:extLst>
              <a:ext uri="{FF2B5EF4-FFF2-40B4-BE49-F238E27FC236}">
                <a16:creationId xmlns:a16="http://schemas.microsoft.com/office/drawing/2014/main" id="{C47A1EE0-4011-3749-B01C-FC489EEDF880}"/>
              </a:ext>
            </a:extLst>
          </p:cNvPr>
          <p:cNvGrpSpPr>
            <a:grpSpLocks/>
          </p:cNvGrpSpPr>
          <p:nvPr userDrawn="1"/>
        </p:nvGrpSpPr>
        <p:grpSpPr bwMode="auto">
          <a:xfrm rot="10800000">
            <a:off x="8870040" y="0"/>
            <a:ext cx="3325208" cy="3325208"/>
            <a:chOff x="0" y="12289"/>
            <a:chExt cx="3550" cy="3551"/>
          </a:xfrm>
        </p:grpSpPr>
        <p:sp>
          <p:nvSpPr>
            <p:cNvPr id="16" name="Freeform 15">
              <a:extLst>
                <a:ext uri="{FF2B5EF4-FFF2-40B4-BE49-F238E27FC236}">
                  <a16:creationId xmlns:a16="http://schemas.microsoft.com/office/drawing/2014/main" id="{17EED68A-6660-2643-BBFB-B6AB92A7C227}"/>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 name="Freeform 16">
              <a:extLst>
                <a:ext uri="{FF2B5EF4-FFF2-40B4-BE49-F238E27FC236}">
                  <a16:creationId xmlns:a16="http://schemas.microsoft.com/office/drawing/2014/main" id="{BECF9FB8-F6C7-C54D-99F4-11FDF26D7F9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 name="Freeform 17">
              <a:extLst>
                <a:ext uri="{FF2B5EF4-FFF2-40B4-BE49-F238E27FC236}">
                  <a16:creationId xmlns:a16="http://schemas.microsoft.com/office/drawing/2014/main" id="{46C7C62D-7D3B-934C-AFF9-0F10E727B42E}"/>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4" name="Text Placeholder 3">
            <a:extLst>
              <a:ext uri="{FF2B5EF4-FFF2-40B4-BE49-F238E27FC236}">
                <a16:creationId xmlns:a16="http://schemas.microsoft.com/office/drawing/2014/main" id="{FF85D552-3AFC-4D21-A944-9D41E128A96E}"/>
              </a:ext>
            </a:extLst>
          </p:cNvPr>
          <p:cNvSpPr>
            <a:spLocks noGrp="1"/>
          </p:cNvSpPr>
          <p:nvPr>
            <p:ph type="body" sz="quarter" idx="12"/>
          </p:nvPr>
        </p:nvSpPr>
        <p:spPr>
          <a:xfrm>
            <a:off x="952500" y="2286000"/>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GB"/>
              <a:t>Click to edit Master text styles</a:t>
            </a:r>
          </a:p>
        </p:txBody>
      </p:sp>
      <p:sp>
        <p:nvSpPr>
          <p:cNvPr id="21" name="Text Placeholder 2">
            <a:extLst>
              <a:ext uri="{FF2B5EF4-FFF2-40B4-BE49-F238E27FC236}">
                <a16:creationId xmlns:a16="http://schemas.microsoft.com/office/drawing/2014/main" id="{BE8C2EDB-9C70-49A2-865C-E5CD77D3E741}"/>
              </a:ext>
            </a:extLst>
          </p:cNvPr>
          <p:cNvSpPr>
            <a:spLocks noGrp="1"/>
          </p:cNvSpPr>
          <p:nvPr>
            <p:ph type="body" sz="quarter" idx="13"/>
          </p:nvPr>
        </p:nvSpPr>
        <p:spPr>
          <a:xfrm>
            <a:off x="953655" y="3841846"/>
            <a:ext cx="4838700" cy="636754"/>
          </a:xfrm>
        </p:spPr>
        <p:txBody>
          <a:bodyPr>
            <a:noAutofit/>
          </a:bodyPr>
          <a:lstStyle>
            <a:lvl1pPr marL="0" indent="0">
              <a:buNone/>
              <a:defRPr sz="1600">
                <a:latin typeface="+mn-lt"/>
              </a:defRPr>
            </a:lvl1pPr>
          </a:lstStyle>
          <a:p>
            <a:pPr lvl="0"/>
            <a:r>
              <a:rPr lang="en-GB"/>
              <a:t>Click to edit Master text styles</a:t>
            </a:r>
          </a:p>
        </p:txBody>
      </p:sp>
      <p:sp>
        <p:nvSpPr>
          <p:cNvPr id="22" name="Text Placeholder 3">
            <a:extLst>
              <a:ext uri="{FF2B5EF4-FFF2-40B4-BE49-F238E27FC236}">
                <a16:creationId xmlns:a16="http://schemas.microsoft.com/office/drawing/2014/main" id="{EE50320A-D017-45C6-9986-94BC43911E98}"/>
              </a:ext>
            </a:extLst>
          </p:cNvPr>
          <p:cNvSpPr>
            <a:spLocks noGrp="1"/>
          </p:cNvSpPr>
          <p:nvPr>
            <p:ph type="body" sz="quarter" idx="14"/>
          </p:nvPr>
        </p:nvSpPr>
        <p:spPr>
          <a:xfrm>
            <a:off x="953655" y="3470942"/>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GB"/>
              <a:t>Click to edit Master text styles</a:t>
            </a:r>
          </a:p>
        </p:txBody>
      </p:sp>
      <p:sp>
        <p:nvSpPr>
          <p:cNvPr id="23" name="Text Placeholder 2">
            <a:extLst>
              <a:ext uri="{FF2B5EF4-FFF2-40B4-BE49-F238E27FC236}">
                <a16:creationId xmlns:a16="http://schemas.microsoft.com/office/drawing/2014/main" id="{673EB498-F5D2-4E15-990A-2AFA4A377CBB}"/>
              </a:ext>
            </a:extLst>
          </p:cNvPr>
          <p:cNvSpPr>
            <a:spLocks noGrp="1"/>
          </p:cNvSpPr>
          <p:nvPr>
            <p:ph type="body" sz="quarter" idx="15"/>
          </p:nvPr>
        </p:nvSpPr>
        <p:spPr>
          <a:xfrm>
            <a:off x="952500" y="5017901"/>
            <a:ext cx="4838700" cy="908340"/>
          </a:xfrm>
        </p:spPr>
        <p:txBody>
          <a:bodyPr>
            <a:noAutofit/>
          </a:bodyPr>
          <a:lstStyle>
            <a:lvl1pPr marL="0" indent="0">
              <a:buNone/>
              <a:defRPr sz="1600">
                <a:latin typeface="+mn-lt"/>
              </a:defRPr>
            </a:lvl1pPr>
          </a:lstStyle>
          <a:p>
            <a:pPr lvl="0"/>
            <a:r>
              <a:rPr lang="en-GB"/>
              <a:t>Click to edit Master text styles</a:t>
            </a:r>
          </a:p>
        </p:txBody>
      </p:sp>
      <p:sp>
        <p:nvSpPr>
          <p:cNvPr id="24" name="Text Placeholder 3">
            <a:extLst>
              <a:ext uri="{FF2B5EF4-FFF2-40B4-BE49-F238E27FC236}">
                <a16:creationId xmlns:a16="http://schemas.microsoft.com/office/drawing/2014/main" id="{1F528150-326B-4BB3-AC38-7FC805DB6BA7}"/>
              </a:ext>
            </a:extLst>
          </p:cNvPr>
          <p:cNvSpPr>
            <a:spLocks noGrp="1"/>
          </p:cNvSpPr>
          <p:nvPr>
            <p:ph type="body" sz="quarter" idx="16"/>
          </p:nvPr>
        </p:nvSpPr>
        <p:spPr>
          <a:xfrm>
            <a:off x="952500" y="4646997"/>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GB"/>
              <a:t>Click to edit Master text styles</a:t>
            </a:r>
          </a:p>
        </p:txBody>
      </p:sp>
      <p:sp>
        <p:nvSpPr>
          <p:cNvPr id="25" name="Text Placeholder 2">
            <a:extLst>
              <a:ext uri="{FF2B5EF4-FFF2-40B4-BE49-F238E27FC236}">
                <a16:creationId xmlns:a16="http://schemas.microsoft.com/office/drawing/2014/main" id="{20EBEFF7-AECA-409B-9ACC-A63A168283BE}"/>
              </a:ext>
            </a:extLst>
          </p:cNvPr>
          <p:cNvSpPr>
            <a:spLocks noGrp="1"/>
          </p:cNvSpPr>
          <p:nvPr>
            <p:ph type="body" sz="quarter" idx="17"/>
          </p:nvPr>
        </p:nvSpPr>
        <p:spPr>
          <a:xfrm>
            <a:off x="6399647" y="2656904"/>
            <a:ext cx="4838700" cy="574318"/>
          </a:xfrm>
        </p:spPr>
        <p:txBody>
          <a:bodyPr>
            <a:noAutofit/>
          </a:bodyPr>
          <a:lstStyle>
            <a:lvl1pPr marL="0" indent="0">
              <a:buNone/>
              <a:defRPr sz="1600">
                <a:latin typeface="+mn-lt"/>
              </a:defRPr>
            </a:lvl1pPr>
          </a:lstStyle>
          <a:p>
            <a:pPr lvl="0"/>
            <a:r>
              <a:rPr lang="en-GB"/>
              <a:t>Click to edit Master text styles</a:t>
            </a:r>
          </a:p>
        </p:txBody>
      </p:sp>
      <p:sp>
        <p:nvSpPr>
          <p:cNvPr id="26" name="Text Placeholder 3">
            <a:extLst>
              <a:ext uri="{FF2B5EF4-FFF2-40B4-BE49-F238E27FC236}">
                <a16:creationId xmlns:a16="http://schemas.microsoft.com/office/drawing/2014/main" id="{29E4D063-8666-4D7A-B8C8-2B9383F798E0}"/>
              </a:ext>
            </a:extLst>
          </p:cNvPr>
          <p:cNvSpPr>
            <a:spLocks noGrp="1"/>
          </p:cNvSpPr>
          <p:nvPr>
            <p:ph type="body" sz="quarter" idx="18"/>
          </p:nvPr>
        </p:nvSpPr>
        <p:spPr>
          <a:xfrm>
            <a:off x="6399647" y="2286000"/>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GB"/>
              <a:t>Click to edit Master text styles</a:t>
            </a:r>
          </a:p>
        </p:txBody>
      </p:sp>
      <p:sp>
        <p:nvSpPr>
          <p:cNvPr id="27" name="Text Placeholder 2">
            <a:extLst>
              <a:ext uri="{FF2B5EF4-FFF2-40B4-BE49-F238E27FC236}">
                <a16:creationId xmlns:a16="http://schemas.microsoft.com/office/drawing/2014/main" id="{4717B7CD-A4F9-444E-82B9-8914CB574887}"/>
              </a:ext>
            </a:extLst>
          </p:cNvPr>
          <p:cNvSpPr>
            <a:spLocks noGrp="1"/>
          </p:cNvSpPr>
          <p:nvPr>
            <p:ph type="body" sz="quarter" idx="19"/>
          </p:nvPr>
        </p:nvSpPr>
        <p:spPr>
          <a:xfrm>
            <a:off x="6399647" y="3841846"/>
            <a:ext cx="4838700" cy="908340"/>
          </a:xfrm>
        </p:spPr>
        <p:txBody>
          <a:bodyPr>
            <a:noAutofit/>
          </a:bodyPr>
          <a:lstStyle>
            <a:lvl1pPr marL="0" indent="0">
              <a:buNone/>
              <a:defRPr sz="1600">
                <a:latin typeface="+mn-lt"/>
              </a:defRPr>
            </a:lvl1pPr>
          </a:lstStyle>
          <a:p>
            <a:pPr lvl="0"/>
            <a:r>
              <a:rPr lang="en-GB"/>
              <a:t>Click to edit Master text styles</a:t>
            </a:r>
          </a:p>
        </p:txBody>
      </p:sp>
      <p:sp>
        <p:nvSpPr>
          <p:cNvPr id="28" name="Text Placeholder 3">
            <a:extLst>
              <a:ext uri="{FF2B5EF4-FFF2-40B4-BE49-F238E27FC236}">
                <a16:creationId xmlns:a16="http://schemas.microsoft.com/office/drawing/2014/main" id="{2CF285B7-A950-4326-A4D5-F5D542D2D65B}"/>
              </a:ext>
            </a:extLst>
          </p:cNvPr>
          <p:cNvSpPr>
            <a:spLocks noGrp="1"/>
          </p:cNvSpPr>
          <p:nvPr>
            <p:ph type="body" sz="quarter" idx="20"/>
          </p:nvPr>
        </p:nvSpPr>
        <p:spPr>
          <a:xfrm>
            <a:off x="6399647" y="3470942"/>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GB"/>
              <a:t>Click to edit Master text styles</a:t>
            </a:r>
          </a:p>
        </p:txBody>
      </p:sp>
      <p:sp>
        <p:nvSpPr>
          <p:cNvPr id="2" name="Date Placeholder 1">
            <a:extLst>
              <a:ext uri="{FF2B5EF4-FFF2-40B4-BE49-F238E27FC236}">
                <a16:creationId xmlns:a16="http://schemas.microsoft.com/office/drawing/2014/main" id="{EC45E38A-5516-4C3E-88FC-0DCBD876054B}"/>
              </a:ext>
            </a:extLst>
          </p:cNvPr>
          <p:cNvSpPr>
            <a:spLocks noGrp="1"/>
          </p:cNvSpPr>
          <p:nvPr>
            <p:ph type="dt" sz="half" idx="21"/>
          </p:nvPr>
        </p:nvSpPr>
        <p:spPr/>
        <p:txBody>
          <a:bodyPr/>
          <a:lstStyle/>
          <a:p>
            <a:r>
              <a:rPr lang="en-US" dirty="0"/>
              <a:t>TPM1</a:t>
            </a:r>
            <a:endParaRPr lang="en-US" dirty="0">
              <a:latin typeface="+mn-lt"/>
            </a:endParaRPr>
          </a:p>
        </p:txBody>
      </p:sp>
      <p:sp>
        <p:nvSpPr>
          <p:cNvPr id="5" name="Footer Placeholder 4">
            <a:extLst>
              <a:ext uri="{FF2B5EF4-FFF2-40B4-BE49-F238E27FC236}">
                <a16:creationId xmlns:a16="http://schemas.microsoft.com/office/drawing/2014/main" id="{14225273-038D-4F51-A093-83D80104F21A}"/>
              </a:ext>
            </a:extLst>
          </p:cNvPr>
          <p:cNvSpPr>
            <a:spLocks noGrp="1"/>
          </p:cNvSpPr>
          <p:nvPr>
            <p:ph type="ftr" sz="quarter" idx="22"/>
          </p:nvPr>
        </p:nvSpPr>
        <p:spPr/>
        <p:txBody>
          <a:bodyPr/>
          <a:lstStyle/>
          <a:p>
            <a:r>
              <a:rPr lang="en-US" dirty="0" err="1"/>
              <a:t>FOReSiGHT</a:t>
            </a:r>
            <a:endParaRPr lang="en-US" b="0" dirty="0"/>
          </a:p>
        </p:txBody>
      </p:sp>
      <p:sp>
        <p:nvSpPr>
          <p:cNvPr id="6" name="Slide Number Placeholder 5">
            <a:extLst>
              <a:ext uri="{FF2B5EF4-FFF2-40B4-BE49-F238E27FC236}">
                <a16:creationId xmlns:a16="http://schemas.microsoft.com/office/drawing/2014/main" id="{C7F24E14-E0E0-44FA-A4AA-FA63A858730C}"/>
              </a:ext>
            </a:extLst>
          </p:cNvPr>
          <p:cNvSpPr>
            <a:spLocks noGrp="1"/>
          </p:cNvSpPr>
          <p:nvPr>
            <p:ph type="sldNum" sz="quarter" idx="23"/>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30601358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ank You">
    <p:bg>
      <p:bgPr>
        <a:solidFill>
          <a:schemeClr val="tx1"/>
        </a:solidFill>
        <a:effectLst/>
      </p:bgPr>
    </p:bg>
    <p:spTree>
      <p:nvGrpSpPr>
        <p:cNvPr id="1" name=""/>
        <p:cNvGrpSpPr/>
        <p:nvPr/>
      </p:nvGrpSpPr>
      <p:grpSpPr>
        <a:xfrm>
          <a:off x="0" y="0"/>
          <a:ext cx="0" cy="0"/>
          <a:chOff x="0" y="0"/>
          <a:chExt cx="0" cy="0"/>
        </a:xfrm>
      </p:grpSpPr>
      <p:sp>
        <p:nvSpPr>
          <p:cNvPr id="16" name="Text Placeholder 29">
            <a:extLst>
              <a:ext uri="{FF2B5EF4-FFF2-40B4-BE49-F238E27FC236}">
                <a16:creationId xmlns:a16="http://schemas.microsoft.com/office/drawing/2014/main" id="{BB778BC5-5409-574B-96E2-B45CDD940DF4}"/>
              </a:ext>
            </a:extLst>
          </p:cNvPr>
          <p:cNvSpPr>
            <a:spLocks noGrp="1"/>
          </p:cNvSpPr>
          <p:nvPr>
            <p:ph type="body" sz="quarter" idx="11"/>
          </p:nvPr>
        </p:nvSpPr>
        <p:spPr>
          <a:xfrm>
            <a:off x="6896100" y="5102063"/>
            <a:ext cx="4914900" cy="588795"/>
          </a:xfrm>
        </p:spPr>
        <p:txBody>
          <a:bodyPr lIns="0" tIns="0" rIns="0" bIns="0" anchor="b">
            <a:noAutofit/>
          </a:bodyPr>
          <a:lstStyle>
            <a:lvl1pPr marL="0" indent="0">
              <a:buNone/>
              <a:defRPr sz="1600" b="0" i="0">
                <a:solidFill>
                  <a:schemeClr val="tx2"/>
                </a:solidFill>
                <a:latin typeface="+mn-lt"/>
              </a:defRPr>
            </a:lvl1pPr>
            <a:lvl2pPr>
              <a:defRPr sz="4000"/>
            </a:lvl2pPr>
            <a:lvl3pPr>
              <a:defRPr sz="4000"/>
            </a:lvl3pPr>
            <a:lvl4pPr>
              <a:defRPr sz="4000"/>
            </a:lvl4pPr>
            <a:lvl5pPr>
              <a:defRPr sz="4000"/>
            </a:lvl5pPr>
          </a:lstStyle>
          <a:p>
            <a:pPr lvl="0"/>
            <a:r>
              <a:rPr lang="en-GB"/>
              <a:t>Click to edit Master text styles</a:t>
            </a:r>
          </a:p>
        </p:txBody>
      </p:sp>
      <p:sp>
        <p:nvSpPr>
          <p:cNvPr id="17" name="Subtitle 2">
            <a:extLst>
              <a:ext uri="{FF2B5EF4-FFF2-40B4-BE49-F238E27FC236}">
                <a16:creationId xmlns:a16="http://schemas.microsoft.com/office/drawing/2014/main" id="{32916F3A-28FA-9A4B-A780-0D687D932893}"/>
              </a:ext>
            </a:extLst>
          </p:cNvPr>
          <p:cNvSpPr>
            <a:spLocks noGrp="1"/>
          </p:cNvSpPr>
          <p:nvPr>
            <p:ph type="subTitle" idx="1"/>
          </p:nvPr>
        </p:nvSpPr>
        <p:spPr>
          <a:xfrm>
            <a:off x="6907623" y="3591098"/>
            <a:ext cx="4903377" cy="1057791"/>
          </a:xfrm>
        </p:spPr>
        <p:txBody>
          <a:bodyPr lIns="0" tIns="0" rIns="0" bIns="0">
            <a:normAutofit/>
          </a:bodyPr>
          <a:lstStyle>
            <a:lvl1pPr marL="0" indent="0" algn="l">
              <a:buNone/>
              <a:defRPr sz="1600" b="0" i="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26" name="Title 1">
            <a:extLst>
              <a:ext uri="{FF2B5EF4-FFF2-40B4-BE49-F238E27FC236}">
                <a16:creationId xmlns:a16="http://schemas.microsoft.com/office/drawing/2014/main" id="{E29321F6-59C5-6E4C-A846-6AD00848A444}"/>
              </a:ext>
            </a:extLst>
          </p:cNvPr>
          <p:cNvSpPr>
            <a:spLocks noGrp="1"/>
          </p:cNvSpPr>
          <p:nvPr>
            <p:ph type="title"/>
          </p:nvPr>
        </p:nvSpPr>
        <p:spPr>
          <a:xfrm>
            <a:off x="6907623" y="2173658"/>
            <a:ext cx="4903377" cy="610863"/>
          </a:xfrm>
          <a:prstGeom prst="rect">
            <a:avLst/>
          </a:prstGeom>
        </p:spPr>
        <p:txBody>
          <a:bodyPr lIns="0" tIns="0" rIns="0" bIns="0" anchor="b" anchorCtr="0">
            <a:normAutofit/>
          </a:bodyPr>
          <a:lstStyle>
            <a:lvl1pPr>
              <a:defRPr sz="4400" b="1" i="0">
                <a:latin typeface="+mj-lt"/>
              </a:defRPr>
            </a:lvl1pPr>
          </a:lstStyle>
          <a:p>
            <a:r>
              <a:rPr lang="en-GB"/>
              <a:t>Click to edit Master title style</a:t>
            </a:r>
            <a:endParaRPr lang="en-US" dirty="0"/>
          </a:p>
        </p:txBody>
      </p:sp>
      <p:cxnSp>
        <p:nvCxnSpPr>
          <p:cNvPr id="27" name="Straight Connector 26">
            <a:extLst>
              <a:ext uri="{FF2B5EF4-FFF2-40B4-BE49-F238E27FC236}">
                <a16:creationId xmlns:a16="http://schemas.microsoft.com/office/drawing/2014/main" id="{AB5C3BF3-A164-DD48-BD02-4587489DA105}"/>
              </a:ext>
            </a:extLst>
          </p:cNvPr>
          <p:cNvCxnSpPr>
            <a:cxnSpLocks/>
          </p:cNvCxnSpPr>
          <p:nvPr userDrawn="1"/>
        </p:nvCxnSpPr>
        <p:spPr>
          <a:xfrm>
            <a:off x="6896100" y="3233703"/>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1" name="Picture Placeholder 2">
            <a:extLst>
              <a:ext uri="{FF2B5EF4-FFF2-40B4-BE49-F238E27FC236}">
                <a16:creationId xmlns:a16="http://schemas.microsoft.com/office/drawing/2014/main" id="{F8C225AD-C009-894E-8AFA-C94EAA06509C}"/>
              </a:ext>
            </a:extLst>
          </p:cNvPr>
          <p:cNvSpPr>
            <a:spLocks noGrp="1"/>
          </p:cNvSpPr>
          <p:nvPr>
            <p:ph type="pic" sz="quarter" idx="13"/>
          </p:nvPr>
        </p:nvSpPr>
        <p:spPr>
          <a:xfrm>
            <a:off x="0" y="0"/>
            <a:ext cx="6096000" cy="6858000"/>
          </a:xfrm>
        </p:spPr>
        <p:txBody>
          <a:bodyPr/>
          <a:lstStyle/>
          <a:p>
            <a:r>
              <a:rPr lang="en-GB"/>
              <a:t>Click icon to add picture</a:t>
            </a:r>
            <a:endParaRPr lang="en-US" dirty="0"/>
          </a:p>
        </p:txBody>
      </p:sp>
      <p:grpSp>
        <p:nvGrpSpPr>
          <p:cNvPr id="30" name="Group 29">
            <a:extLst>
              <a:ext uri="{FF2B5EF4-FFF2-40B4-BE49-F238E27FC236}">
                <a16:creationId xmlns:a16="http://schemas.microsoft.com/office/drawing/2014/main" id="{FFEF81ED-50DF-3946-87D9-407C13C3CE9F}"/>
              </a:ext>
            </a:extLst>
          </p:cNvPr>
          <p:cNvGrpSpPr>
            <a:grpSpLocks/>
          </p:cNvGrpSpPr>
          <p:nvPr userDrawn="1"/>
        </p:nvGrpSpPr>
        <p:grpSpPr bwMode="auto">
          <a:xfrm rot="10800000">
            <a:off x="8870040" y="0"/>
            <a:ext cx="3325208" cy="3325208"/>
            <a:chOff x="0" y="12289"/>
            <a:chExt cx="3550" cy="3551"/>
          </a:xfrm>
        </p:grpSpPr>
        <p:sp>
          <p:nvSpPr>
            <p:cNvPr id="31" name="Freeform 30">
              <a:extLst>
                <a:ext uri="{FF2B5EF4-FFF2-40B4-BE49-F238E27FC236}">
                  <a16:creationId xmlns:a16="http://schemas.microsoft.com/office/drawing/2014/main" id="{4B6857A0-601C-9C40-ADB4-7927C7A4ECA0}"/>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2" name="Freeform 31">
              <a:extLst>
                <a:ext uri="{FF2B5EF4-FFF2-40B4-BE49-F238E27FC236}">
                  <a16:creationId xmlns:a16="http://schemas.microsoft.com/office/drawing/2014/main" id="{31562ACC-ECB3-4841-A52C-00DAFF438EBF}"/>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3" name="Freeform 32">
              <a:extLst>
                <a:ext uri="{FF2B5EF4-FFF2-40B4-BE49-F238E27FC236}">
                  <a16:creationId xmlns:a16="http://schemas.microsoft.com/office/drawing/2014/main" id="{77C317B8-91B4-7040-AB8C-CE822CA28AAD}"/>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Tree>
    <p:extLst>
      <p:ext uri="{BB962C8B-B14F-4D97-AF65-F5344CB8AC3E}">
        <p14:creationId xmlns:p14="http://schemas.microsoft.com/office/powerpoint/2010/main" val="999130720"/>
      </p:ext>
    </p:extLst>
  </p:cSld>
  <p:clrMapOvr>
    <a:masterClrMapping/>
  </p:clrMapOvr>
  <p:extLst>
    <p:ext uri="{DCECCB84-F9BA-43D5-87BE-67443E8EF086}">
      <p15:sldGuideLst xmlns:p15="http://schemas.microsoft.com/office/powerpoint/2012/main">
        <p15:guide id="1" pos="60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F864C-44C4-4000-952D-01F31BFB3F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1392E06-C914-467E-9D4F-BD763EDA2D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BEFBAF-82E9-49AD-B2CF-7D154E024431}"/>
              </a:ext>
            </a:extLst>
          </p:cNvPr>
          <p:cNvSpPr>
            <a:spLocks noGrp="1"/>
          </p:cNvSpPr>
          <p:nvPr>
            <p:ph type="dt" sz="half" idx="10"/>
          </p:nvPr>
        </p:nvSpPr>
        <p:spPr/>
        <p:txBody>
          <a:bodyPr/>
          <a:lstStyle/>
          <a:p>
            <a:r>
              <a:rPr lang="en-US" dirty="0"/>
              <a:t>TPM1</a:t>
            </a:r>
          </a:p>
        </p:txBody>
      </p:sp>
      <p:sp>
        <p:nvSpPr>
          <p:cNvPr id="5" name="Footer Placeholder 4">
            <a:extLst>
              <a:ext uri="{FF2B5EF4-FFF2-40B4-BE49-F238E27FC236}">
                <a16:creationId xmlns:a16="http://schemas.microsoft.com/office/drawing/2014/main" id="{5AD8006A-94B1-44F7-972D-56767EDE3CC3}"/>
              </a:ext>
            </a:extLst>
          </p:cNvPr>
          <p:cNvSpPr>
            <a:spLocks noGrp="1"/>
          </p:cNvSpPr>
          <p:nvPr>
            <p:ph type="ftr" sz="quarter" idx="11"/>
          </p:nvPr>
        </p:nvSpPr>
        <p:spPr/>
        <p:txBody>
          <a:bodyPr/>
          <a:lstStyle/>
          <a:p>
            <a:r>
              <a:rPr lang="en-US" dirty="0" err="1"/>
              <a:t>FOReSiGHT</a:t>
            </a:r>
            <a:endParaRPr lang="en-US" dirty="0"/>
          </a:p>
          <a:p>
            <a:endParaRPr lang="en-US" dirty="0"/>
          </a:p>
        </p:txBody>
      </p:sp>
      <p:sp>
        <p:nvSpPr>
          <p:cNvPr id="6" name="Slide Number Placeholder 5">
            <a:extLst>
              <a:ext uri="{FF2B5EF4-FFF2-40B4-BE49-F238E27FC236}">
                <a16:creationId xmlns:a16="http://schemas.microsoft.com/office/drawing/2014/main" id="{F5E7BFAB-D84B-45E1-A0BD-2516AC14F8AC}"/>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4266199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2CABF-E3C1-431A-A69C-D4881CC43F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5584226-69DA-4211-B2C8-C29FD05A4A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FF82DB-B518-40FD-8A66-44B874C055FB}"/>
              </a:ext>
            </a:extLst>
          </p:cNvPr>
          <p:cNvSpPr>
            <a:spLocks noGrp="1"/>
          </p:cNvSpPr>
          <p:nvPr>
            <p:ph type="dt" sz="half" idx="10"/>
          </p:nvPr>
        </p:nvSpPr>
        <p:spPr/>
        <p:txBody>
          <a:bodyPr/>
          <a:lstStyle/>
          <a:p>
            <a:r>
              <a:rPr lang="en-US" dirty="0"/>
              <a:t>TPM1</a:t>
            </a:r>
          </a:p>
        </p:txBody>
      </p:sp>
      <p:sp>
        <p:nvSpPr>
          <p:cNvPr id="5" name="Footer Placeholder 4">
            <a:extLst>
              <a:ext uri="{FF2B5EF4-FFF2-40B4-BE49-F238E27FC236}">
                <a16:creationId xmlns:a16="http://schemas.microsoft.com/office/drawing/2014/main" id="{FCC1CCEE-725F-4745-837B-87EFB70E71D8}"/>
              </a:ext>
            </a:extLst>
          </p:cNvPr>
          <p:cNvSpPr>
            <a:spLocks noGrp="1"/>
          </p:cNvSpPr>
          <p:nvPr>
            <p:ph type="ftr" sz="quarter" idx="11"/>
          </p:nvPr>
        </p:nvSpPr>
        <p:spPr/>
        <p:txBody>
          <a:bodyPr/>
          <a:lstStyle/>
          <a:p>
            <a:r>
              <a:rPr lang="en-US" dirty="0" err="1"/>
              <a:t>FOReSiGHT</a:t>
            </a:r>
            <a:endParaRPr lang="en-US" dirty="0"/>
          </a:p>
          <a:p>
            <a:endParaRPr lang="en-US" dirty="0"/>
          </a:p>
        </p:txBody>
      </p:sp>
      <p:sp>
        <p:nvSpPr>
          <p:cNvPr id="6" name="Slide Number Placeholder 5">
            <a:extLst>
              <a:ext uri="{FF2B5EF4-FFF2-40B4-BE49-F238E27FC236}">
                <a16:creationId xmlns:a16="http://schemas.microsoft.com/office/drawing/2014/main" id="{C561522A-E0E6-406B-BF30-A7C7A57294BE}"/>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278856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806C6F65-35CD-D64B-992A-0C1C1E00384D}"/>
              </a:ext>
            </a:extLst>
          </p:cNvPr>
          <p:cNvGrpSpPr/>
          <p:nvPr userDrawn="1"/>
        </p:nvGrpSpPr>
        <p:grpSpPr>
          <a:xfrm>
            <a:off x="6362700" y="0"/>
            <a:ext cx="5829298" cy="3235602"/>
            <a:chOff x="5612972" y="1"/>
            <a:chExt cx="6615961" cy="3672246"/>
          </a:xfrm>
        </p:grpSpPr>
        <p:sp>
          <p:nvSpPr>
            <p:cNvPr id="7" name="AutoShape 24">
              <a:extLst>
                <a:ext uri="{FF2B5EF4-FFF2-40B4-BE49-F238E27FC236}">
                  <a16:creationId xmlns:a16="http://schemas.microsoft.com/office/drawing/2014/main" id="{CFD467E2-FF13-7E4F-BEF9-EA1A17665B2D}"/>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8" name="Freeform 7">
              <a:extLst>
                <a:ext uri="{FF2B5EF4-FFF2-40B4-BE49-F238E27FC236}">
                  <a16:creationId xmlns:a16="http://schemas.microsoft.com/office/drawing/2014/main" id="{CA85A327-3157-B442-993A-6900F71249AC}"/>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9" name="Freeform 8">
              <a:extLst>
                <a:ext uri="{FF2B5EF4-FFF2-40B4-BE49-F238E27FC236}">
                  <a16:creationId xmlns:a16="http://schemas.microsoft.com/office/drawing/2014/main" id="{9A459CB4-74AF-0544-AB1E-7CC6D10F84EB}"/>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0" name="Freeform 9">
              <a:extLst>
                <a:ext uri="{FF2B5EF4-FFF2-40B4-BE49-F238E27FC236}">
                  <a16:creationId xmlns:a16="http://schemas.microsoft.com/office/drawing/2014/main" id="{95A20BFD-9142-D64A-A78A-61B75FCA0D76}"/>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B80736DF-C890-DB47-AEAA-D3D92505E632}"/>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2" name="Title 1">
            <a:extLst>
              <a:ext uri="{FF2B5EF4-FFF2-40B4-BE49-F238E27FC236}">
                <a16:creationId xmlns:a16="http://schemas.microsoft.com/office/drawing/2014/main" id="{39F93F26-ED5C-E74E-BFBD-E3054DC1B9C1}"/>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spc="50" baseline="0">
                <a:latin typeface="+mj-lt"/>
              </a:defRPr>
            </a:lvl1pPr>
          </a:lstStyle>
          <a:p>
            <a:r>
              <a:rPr lang="en-GB"/>
              <a:t>Click to edit Master title style</a:t>
            </a:r>
            <a:endParaRPr lang="en-US" dirty="0"/>
          </a:p>
        </p:txBody>
      </p:sp>
      <p:cxnSp>
        <p:nvCxnSpPr>
          <p:cNvPr id="13" name="Straight Connector 12">
            <a:extLst>
              <a:ext uri="{FF2B5EF4-FFF2-40B4-BE49-F238E27FC236}">
                <a16:creationId xmlns:a16="http://schemas.microsoft.com/office/drawing/2014/main" id="{CF0FD074-81E2-0D4E-8446-C5B415B238A0}"/>
              </a:ext>
            </a:extLst>
          </p:cNvPr>
          <p:cNvCxnSpPr>
            <a:cxnSpLocks/>
          </p:cNvCxnSpPr>
          <p:nvPr userDrawn="1"/>
        </p:nvCxnSpPr>
        <p:spPr>
          <a:xfrm>
            <a:off x="952500" y="1934655"/>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4" name="Text Placeholder 29">
            <a:extLst>
              <a:ext uri="{FF2B5EF4-FFF2-40B4-BE49-F238E27FC236}">
                <a16:creationId xmlns:a16="http://schemas.microsoft.com/office/drawing/2014/main" id="{58AAB058-5FFC-9E4E-AD2E-FB1B4EE51025}"/>
              </a:ext>
            </a:extLst>
          </p:cNvPr>
          <p:cNvSpPr>
            <a:spLocks noGrp="1"/>
          </p:cNvSpPr>
          <p:nvPr>
            <p:ph type="body" sz="quarter" idx="13"/>
          </p:nvPr>
        </p:nvSpPr>
        <p:spPr>
          <a:xfrm>
            <a:off x="952500" y="2818296"/>
            <a:ext cx="2133600"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GB"/>
              <a:t>Click to edit Master text styles</a:t>
            </a:r>
          </a:p>
        </p:txBody>
      </p:sp>
      <p:sp>
        <p:nvSpPr>
          <p:cNvPr id="15" name="Text Placeholder 29">
            <a:extLst>
              <a:ext uri="{FF2B5EF4-FFF2-40B4-BE49-F238E27FC236}">
                <a16:creationId xmlns:a16="http://schemas.microsoft.com/office/drawing/2014/main" id="{18ABDA74-C3EC-274D-BE87-AC5B825A2A4C}"/>
              </a:ext>
            </a:extLst>
          </p:cNvPr>
          <p:cNvSpPr>
            <a:spLocks noGrp="1"/>
          </p:cNvSpPr>
          <p:nvPr>
            <p:ph type="body" sz="quarter" idx="14"/>
          </p:nvPr>
        </p:nvSpPr>
        <p:spPr>
          <a:xfrm>
            <a:off x="952500" y="2209800"/>
            <a:ext cx="2133600"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GB"/>
              <a:t>Click to edit Master text styles</a:t>
            </a:r>
          </a:p>
        </p:txBody>
      </p:sp>
      <p:cxnSp>
        <p:nvCxnSpPr>
          <p:cNvPr id="16" name="Straight Connector 15">
            <a:extLst>
              <a:ext uri="{FF2B5EF4-FFF2-40B4-BE49-F238E27FC236}">
                <a16:creationId xmlns:a16="http://schemas.microsoft.com/office/drawing/2014/main" id="{A3DDE02E-BC75-2645-8725-CA2CFD327A3C}"/>
              </a:ext>
            </a:extLst>
          </p:cNvPr>
          <p:cNvCxnSpPr>
            <a:cxnSpLocks/>
          </p:cNvCxnSpPr>
          <p:nvPr userDrawn="1"/>
        </p:nvCxnSpPr>
        <p:spPr>
          <a:xfrm>
            <a:off x="3663043"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7" name="Text Placeholder 29">
            <a:extLst>
              <a:ext uri="{FF2B5EF4-FFF2-40B4-BE49-F238E27FC236}">
                <a16:creationId xmlns:a16="http://schemas.microsoft.com/office/drawing/2014/main" id="{3ABA9FD1-9B74-F14F-81EF-7B3407196B03}"/>
              </a:ext>
            </a:extLst>
          </p:cNvPr>
          <p:cNvSpPr>
            <a:spLocks noGrp="1"/>
          </p:cNvSpPr>
          <p:nvPr>
            <p:ph type="body" sz="quarter" idx="15"/>
          </p:nvPr>
        </p:nvSpPr>
        <p:spPr>
          <a:xfrm>
            <a:off x="3663042" y="2818296"/>
            <a:ext cx="2128157"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GB"/>
              <a:t>Click to edit Master text styles</a:t>
            </a:r>
          </a:p>
        </p:txBody>
      </p:sp>
      <p:sp>
        <p:nvSpPr>
          <p:cNvPr id="18" name="Text Placeholder 29">
            <a:extLst>
              <a:ext uri="{FF2B5EF4-FFF2-40B4-BE49-F238E27FC236}">
                <a16:creationId xmlns:a16="http://schemas.microsoft.com/office/drawing/2014/main" id="{0E9E9D03-0186-5B4C-A73F-95ADCD08A44A}"/>
              </a:ext>
            </a:extLst>
          </p:cNvPr>
          <p:cNvSpPr>
            <a:spLocks noGrp="1"/>
          </p:cNvSpPr>
          <p:nvPr>
            <p:ph type="body" sz="quarter" idx="16"/>
          </p:nvPr>
        </p:nvSpPr>
        <p:spPr>
          <a:xfrm>
            <a:off x="3663042" y="2209800"/>
            <a:ext cx="2128157"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GB"/>
              <a:t>Click to edit Master text styles</a:t>
            </a:r>
          </a:p>
        </p:txBody>
      </p:sp>
      <p:cxnSp>
        <p:nvCxnSpPr>
          <p:cNvPr id="20" name="Straight Connector 19">
            <a:extLst>
              <a:ext uri="{FF2B5EF4-FFF2-40B4-BE49-F238E27FC236}">
                <a16:creationId xmlns:a16="http://schemas.microsoft.com/office/drawing/2014/main" id="{E01EE6FD-FABB-AD48-92DA-19805B502918}"/>
              </a:ext>
            </a:extLst>
          </p:cNvPr>
          <p:cNvCxnSpPr>
            <a:cxnSpLocks/>
          </p:cNvCxnSpPr>
          <p:nvPr userDrawn="1"/>
        </p:nvCxnSpPr>
        <p:spPr>
          <a:xfrm>
            <a:off x="952500" y="4248119"/>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1" name="Text Placeholder 29">
            <a:extLst>
              <a:ext uri="{FF2B5EF4-FFF2-40B4-BE49-F238E27FC236}">
                <a16:creationId xmlns:a16="http://schemas.microsoft.com/office/drawing/2014/main" id="{F953BCFF-5CB8-784F-ACC1-A14670E62196}"/>
              </a:ext>
            </a:extLst>
          </p:cNvPr>
          <p:cNvSpPr>
            <a:spLocks noGrp="1"/>
          </p:cNvSpPr>
          <p:nvPr>
            <p:ph type="body" sz="quarter" idx="19"/>
          </p:nvPr>
        </p:nvSpPr>
        <p:spPr>
          <a:xfrm>
            <a:off x="952500" y="5131299"/>
            <a:ext cx="2133600"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GB"/>
              <a:t>Click to edit Master text styles</a:t>
            </a:r>
          </a:p>
        </p:txBody>
      </p:sp>
      <p:sp>
        <p:nvSpPr>
          <p:cNvPr id="22" name="Text Placeholder 29">
            <a:extLst>
              <a:ext uri="{FF2B5EF4-FFF2-40B4-BE49-F238E27FC236}">
                <a16:creationId xmlns:a16="http://schemas.microsoft.com/office/drawing/2014/main" id="{97DCC038-CDD3-1D48-B8BA-2617616935C5}"/>
              </a:ext>
            </a:extLst>
          </p:cNvPr>
          <p:cNvSpPr>
            <a:spLocks noGrp="1"/>
          </p:cNvSpPr>
          <p:nvPr>
            <p:ph type="body" sz="quarter" idx="20"/>
          </p:nvPr>
        </p:nvSpPr>
        <p:spPr>
          <a:xfrm>
            <a:off x="952500" y="4522803"/>
            <a:ext cx="2133600"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GB"/>
              <a:t>Click to edit Master text styles</a:t>
            </a:r>
          </a:p>
        </p:txBody>
      </p:sp>
      <p:cxnSp>
        <p:nvCxnSpPr>
          <p:cNvPr id="23" name="Straight Connector 22">
            <a:extLst>
              <a:ext uri="{FF2B5EF4-FFF2-40B4-BE49-F238E27FC236}">
                <a16:creationId xmlns:a16="http://schemas.microsoft.com/office/drawing/2014/main" id="{93BB36CC-7349-334D-A028-58D01025E726}"/>
              </a:ext>
            </a:extLst>
          </p:cNvPr>
          <p:cNvCxnSpPr>
            <a:cxnSpLocks/>
          </p:cNvCxnSpPr>
          <p:nvPr userDrawn="1"/>
        </p:nvCxnSpPr>
        <p:spPr>
          <a:xfrm>
            <a:off x="3663043"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4" name="Text Placeholder 29">
            <a:extLst>
              <a:ext uri="{FF2B5EF4-FFF2-40B4-BE49-F238E27FC236}">
                <a16:creationId xmlns:a16="http://schemas.microsoft.com/office/drawing/2014/main" id="{C20DFC6E-CE65-E94B-921D-38F386E173F2}"/>
              </a:ext>
            </a:extLst>
          </p:cNvPr>
          <p:cNvSpPr>
            <a:spLocks noGrp="1"/>
          </p:cNvSpPr>
          <p:nvPr>
            <p:ph type="body" sz="quarter" idx="21"/>
          </p:nvPr>
        </p:nvSpPr>
        <p:spPr>
          <a:xfrm>
            <a:off x="3663042" y="5131299"/>
            <a:ext cx="2128157"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GB"/>
              <a:t>Click to edit Master text styles</a:t>
            </a:r>
          </a:p>
        </p:txBody>
      </p:sp>
      <p:sp>
        <p:nvSpPr>
          <p:cNvPr id="25" name="Text Placeholder 29">
            <a:extLst>
              <a:ext uri="{FF2B5EF4-FFF2-40B4-BE49-F238E27FC236}">
                <a16:creationId xmlns:a16="http://schemas.microsoft.com/office/drawing/2014/main" id="{773FBF72-A3D8-2F4E-BAD2-2755F0BE4A47}"/>
              </a:ext>
            </a:extLst>
          </p:cNvPr>
          <p:cNvSpPr>
            <a:spLocks noGrp="1"/>
          </p:cNvSpPr>
          <p:nvPr>
            <p:ph type="body" sz="quarter" idx="22"/>
          </p:nvPr>
        </p:nvSpPr>
        <p:spPr>
          <a:xfrm>
            <a:off x="3663042" y="4522803"/>
            <a:ext cx="2128157"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GB"/>
              <a:t>Click to edit Master text styles</a:t>
            </a:r>
          </a:p>
        </p:txBody>
      </p:sp>
      <p:cxnSp>
        <p:nvCxnSpPr>
          <p:cNvPr id="26" name="Straight Connector 25">
            <a:extLst>
              <a:ext uri="{FF2B5EF4-FFF2-40B4-BE49-F238E27FC236}">
                <a16:creationId xmlns:a16="http://schemas.microsoft.com/office/drawing/2014/main" id="{C402C0D4-D9C4-F547-B996-38177302A3DC}"/>
              </a:ext>
            </a:extLst>
          </p:cNvPr>
          <p:cNvCxnSpPr>
            <a:cxnSpLocks/>
          </p:cNvCxnSpPr>
          <p:nvPr userDrawn="1"/>
        </p:nvCxnSpPr>
        <p:spPr>
          <a:xfrm>
            <a:off x="6367055"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7" name="Text Placeholder 29">
            <a:extLst>
              <a:ext uri="{FF2B5EF4-FFF2-40B4-BE49-F238E27FC236}">
                <a16:creationId xmlns:a16="http://schemas.microsoft.com/office/drawing/2014/main" id="{9B18A1DC-4A61-514B-9F70-1DCC893EBB17}"/>
              </a:ext>
            </a:extLst>
          </p:cNvPr>
          <p:cNvSpPr>
            <a:spLocks noGrp="1"/>
          </p:cNvSpPr>
          <p:nvPr>
            <p:ph type="body" sz="quarter" idx="23"/>
          </p:nvPr>
        </p:nvSpPr>
        <p:spPr>
          <a:xfrm>
            <a:off x="6367054" y="5131299"/>
            <a:ext cx="2129245"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GB"/>
              <a:t>Click to edit Master text styles</a:t>
            </a:r>
          </a:p>
        </p:txBody>
      </p:sp>
      <p:sp>
        <p:nvSpPr>
          <p:cNvPr id="28" name="Text Placeholder 29">
            <a:extLst>
              <a:ext uri="{FF2B5EF4-FFF2-40B4-BE49-F238E27FC236}">
                <a16:creationId xmlns:a16="http://schemas.microsoft.com/office/drawing/2014/main" id="{DD138509-2AA1-D540-90D6-288474956619}"/>
              </a:ext>
            </a:extLst>
          </p:cNvPr>
          <p:cNvSpPr>
            <a:spLocks noGrp="1"/>
          </p:cNvSpPr>
          <p:nvPr>
            <p:ph type="body" sz="quarter" idx="24"/>
          </p:nvPr>
        </p:nvSpPr>
        <p:spPr>
          <a:xfrm>
            <a:off x="6367054" y="4522803"/>
            <a:ext cx="2129245"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GB"/>
              <a:t>Click to edit Master text styles</a:t>
            </a:r>
          </a:p>
        </p:txBody>
      </p:sp>
      <p:sp>
        <p:nvSpPr>
          <p:cNvPr id="2" name="Date Placeholder 1">
            <a:extLst>
              <a:ext uri="{FF2B5EF4-FFF2-40B4-BE49-F238E27FC236}">
                <a16:creationId xmlns:a16="http://schemas.microsoft.com/office/drawing/2014/main" id="{62655503-4608-4F79-A5D4-B2F67958F263}"/>
              </a:ext>
            </a:extLst>
          </p:cNvPr>
          <p:cNvSpPr>
            <a:spLocks noGrp="1"/>
          </p:cNvSpPr>
          <p:nvPr>
            <p:ph type="dt" sz="half" idx="25"/>
          </p:nvPr>
        </p:nvSpPr>
        <p:spPr/>
        <p:txBody>
          <a:bodyPr/>
          <a:lstStyle/>
          <a:p>
            <a:r>
              <a:rPr lang="en-US" dirty="0"/>
              <a:t>TPM1</a:t>
            </a:r>
            <a:endParaRPr lang="en-US" dirty="0">
              <a:latin typeface="+mn-lt"/>
            </a:endParaRPr>
          </a:p>
        </p:txBody>
      </p:sp>
      <p:sp>
        <p:nvSpPr>
          <p:cNvPr id="3" name="Footer Placeholder 2">
            <a:extLst>
              <a:ext uri="{FF2B5EF4-FFF2-40B4-BE49-F238E27FC236}">
                <a16:creationId xmlns:a16="http://schemas.microsoft.com/office/drawing/2014/main" id="{9DAFA395-FE4C-4A99-A74E-57757D8473E1}"/>
              </a:ext>
            </a:extLst>
          </p:cNvPr>
          <p:cNvSpPr>
            <a:spLocks noGrp="1"/>
          </p:cNvSpPr>
          <p:nvPr>
            <p:ph type="ftr" sz="quarter" idx="26"/>
          </p:nvPr>
        </p:nvSpPr>
        <p:spPr/>
        <p:txBody>
          <a:bodyPr/>
          <a:lstStyle/>
          <a:p>
            <a:r>
              <a:rPr lang="en-US" dirty="0" err="1"/>
              <a:t>FOReSiGHT</a:t>
            </a:r>
            <a:endParaRPr lang="en-US" b="0" dirty="0"/>
          </a:p>
        </p:txBody>
      </p:sp>
      <p:sp>
        <p:nvSpPr>
          <p:cNvPr id="4" name="Slide Number Placeholder 3">
            <a:extLst>
              <a:ext uri="{FF2B5EF4-FFF2-40B4-BE49-F238E27FC236}">
                <a16:creationId xmlns:a16="http://schemas.microsoft.com/office/drawing/2014/main" id="{30A6A117-A0E8-43E1-9120-CE3B8B97667F}"/>
              </a:ext>
            </a:extLst>
          </p:cNvPr>
          <p:cNvSpPr>
            <a:spLocks noGrp="1"/>
          </p:cNvSpPr>
          <p:nvPr>
            <p:ph type="sldNum" sz="quarter" idx="27"/>
          </p:nvPr>
        </p:nvSpPr>
        <p:spPr/>
        <p:txBody>
          <a:bodyPr/>
          <a:lstStyle/>
          <a:p>
            <a:fld id="{294A09A9-5501-47C1-A89A-A340965A2BE2}" type="slidenum">
              <a:rPr lang="en-US" smtClean="0"/>
              <a:pPr/>
              <a:t>‹#›</a:t>
            </a:fld>
            <a:endParaRPr lang="en-US" dirty="0">
              <a:latin typeface="+mn-lt"/>
            </a:endParaRPr>
          </a:p>
        </p:txBody>
      </p:sp>
      <p:pic>
        <p:nvPicPr>
          <p:cNvPr id="19" name="Picture 18" descr="Logo&#10;&#10;Description automatically generated">
            <a:extLst>
              <a:ext uri="{FF2B5EF4-FFF2-40B4-BE49-F238E27FC236}">
                <a16:creationId xmlns:a16="http://schemas.microsoft.com/office/drawing/2014/main" id="{50983B3E-93AE-3941-AA24-75D3AA021B0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73516" y="6195699"/>
            <a:ext cx="2243147" cy="709597"/>
          </a:xfrm>
          <a:prstGeom prst="rect">
            <a:avLst/>
          </a:prstGeom>
        </p:spPr>
      </p:pic>
    </p:spTree>
    <p:extLst>
      <p:ext uri="{BB962C8B-B14F-4D97-AF65-F5344CB8AC3E}">
        <p14:creationId xmlns:p14="http://schemas.microsoft.com/office/powerpoint/2010/main" val="4093066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C82066DD-D313-D148-89C7-338EB873A730}"/>
              </a:ext>
            </a:extLst>
          </p:cNvPr>
          <p:cNvGrpSpPr>
            <a:grpSpLocks/>
          </p:cNvGrpSpPr>
          <p:nvPr userDrawn="1"/>
        </p:nvGrpSpPr>
        <p:grpSpPr bwMode="auto">
          <a:xfrm rot="16200000" flipV="1">
            <a:off x="0" y="3900132"/>
            <a:ext cx="2959226" cy="2959226"/>
            <a:chOff x="0" y="12289"/>
            <a:chExt cx="3550" cy="3551"/>
          </a:xfrm>
        </p:grpSpPr>
        <p:sp>
          <p:nvSpPr>
            <p:cNvPr id="15" name="Freeform 14">
              <a:extLst>
                <a:ext uri="{FF2B5EF4-FFF2-40B4-BE49-F238E27FC236}">
                  <a16:creationId xmlns:a16="http://schemas.microsoft.com/office/drawing/2014/main" id="{A5BBD7C7-99D1-E841-A081-6912D1F2B855}"/>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6" name="Freeform 15">
              <a:extLst>
                <a:ext uri="{FF2B5EF4-FFF2-40B4-BE49-F238E27FC236}">
                  <a16:creationId xmlns:a16="http://schemas.microsoft.com/office/drawing/2014/main" id="{227A14EE-CB79-754A-8B19-EB9874B3158E}"/>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9" name="Freeform 18">
              <a:extLst>
                <a:ext uri="{FF2B5EF4-FFF2-40B4-BE49-F238E27FC236}">
                  <a16:creationId xmlns:a16="http://schemas.microsoft.com/office/drawing/2014/main" id="{35B38B80-C3D3-4C47-B468-C41A8FF36F2A}"/>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4" name="Picture Placeholder 2">
            <a:extLst>
              <a:ext uri="{FF2B5EF4-FFF2-40B4-BE49-F238E27FC236}">
                <a16:creationId xmlns:a16="http://schemas.microsoft.com/office/drawing/2014/main" id="{F0C4E8C2-3240-594A-9D5E-1BCD1AF44C5E}"/>
              </a:ext>
            </a:extLst>
          </p:cNvPr>
          <p:cNvSpPr>
            <a:spLocks noGrp="1"/>
          </p:cNvSpPr>
          <p:nvPr>
            <p:ph type="pic" sz="quarter" idx="13"/>
          </p:nvPr>
        </p:nvSpPr>
        <p:spPr>
          <a:xfrm>
            <a:off x="6096000" y="-22543"/>
            <a:ext cx="6096000" cy="6903086"/>
          </a:xfrm>
        </p:spPr>
        <p:txBody>
          <a:bodyPr/>
          <a:lstStyle/>
          <a:p>
            <a:r>
              <a:rPr lang="en-GB"/>
              <a:t>Click icon to add picture</a:t>
            </a:r>
            <a:endParaRPr lang="en-US" dirty="0"/>
          </a:p>
        </p:txBody>
      </p:sp>
      <p:sp>
        <p:nvSpPr>
          <p:cNvPr id="9" name="Title 1">
            <a:extLst>
              <a:ext uri="{FF2B5EF4-FFF2-40B4-BE49-F238E27FC236}">
                <a16:creationId xmlns:a16="http://schemas.microsoft.com/office/drawing/2014/main" id="{A5C37098-CEB2-1E45-989B-3DD92F3B1A30}"/>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n-GB"/>
              <a:t>Click to edit Master title style</a:t>
            </a:r>
            <a:endParaRPr lang="en-US" dirty="0"/>
          </a:p>
        </p:txBody>
      </p:sp>
      <p:cxnSp>
        <p:nvCxnSpPr>
          <p:cNvPr id="17" name="Straight Connector 16">
            <a:extLst>
              <a:ext uri="{FF2B5EF4-FFF2-40B4-BE49-F238E27FC236}">
                <a16:creationId xmlns:a16="http://schemas.microsoft.com/office/drawing/2014/main" id="{1D23F761-57FC-3649-AE84-0C3EF95EF561}"/>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8" name="Text Placeholder 29">
            <a:extLst>
              <a:ext uri="{FF2B5EF4-FFF2-40B4-BE49-F238E27FC236}">
                <a16:creationId xmlns:a16="http://schemas.microsoft.com/office/drawing/2014/main" id="{E66F2BC9-2F8A-1543-9AFD-9BAB0E75B31C}"/>
              </a:ext>
            </a:extLst>
          </p:cNvPr>
          <p:cNvSpPr>
            <a:spLocks noGrp="1"/>
          </p:cNvSpPr>
          <p:nvPr>
            <p:ph type="body" sz="quarter" idx="11"/>
          </p:nvPr>
        </p:nvSpPr>
        <p:spPr>
          <a:xfrm>
            <a:off x="952499" y="2289363"/>
            <a:ext cx="4572001" cy="2795232"/>
          </a:xfrm>
        </p:spPr>
        <p:txBody>
          <a:bodyPr lIns="0" tIns="0" rIns="0" bIns="0">
            <a:noAutofit/>
          </a:bodyPr>
          <a:lstStyle>
            <a:lvl1pPr marL="0" indent="0">
              <a:lnSpc>
                <a:spcPct val="100000"/>
              </a:lnSpc>
              <a:buNone/>
              <a:defRPr sz="1600" b="0" i="0">
                <a:solidFill>
                  <a:schemeClr val="bg1"/>
                </a:solidFill>
                <a:latin typeface="+mn-lt"/>
              </a:defRPr>
            </a:lvl1pPr>
            <a:lvl2pPr>
              <a:defRPr sz="4000"/>
            </a:lvl2pPr>
            <a:lvl3pPr>
              <a:defRPr sz="4000"/>
            </a:lvl3pPr>
            <a:lvl4pPr>
              <a:defRPr sz="4000"/>
            </a:lvl4pPr>
            <a:lvl5pPr>
              <a:defRPr sz="4000"/>
            </a:lvl5pPr>
          </a:lstStyle>
          <a:p>
            <a:pPr lvl="0"/>
            <a:r>
              <a:rPr lang="en-GB"/>
              <a:t>Click to edit Master text styles</a:t>
            </a:r>
          </a:p>
        </p:txBody>
      </p:sp>
      <p:sp>
        <p:nvSpPr>
          <p:cNvPr id="2" name="Date Placeholder 1">
            <a:extLst>
              <a:ext uri="{FF2B5EF4-FFF2-40B4-BE49-F238E27FC236}">
                <a16:creationId xmlns:a16="http://schemas.microsoft.com/office/drawing/2014/main" id="{CA64E0B3-57C5-4DAF-8531-F39610E77C09}"/>
              </a:ext>
            </a:extLst>
          </p:cNvPr>
          <p:cNvSpPr>
            <a:spLocks noGrp="1"/>
          </p:cNvSpPr>
          <p:nvPr>
            <p:ph type="dt" sz="half" idx="14"/>
          </p:nvPr>
        </p:nvSpPr>
        <p:spPr/>
        <p:txBody>
          <a:bodyPr/>
          <a:lstStyle/>
          <a:p>
            <a:r>
              <a:rPr lang="en-US" dirty="0"/>
              <a:t>TPM1</a:t>
            </a:r>
            <a:endParaRPr lang="en-US" dirty="0">
              <a:latin typeface="+mn-lt"/>
            </a:endParaRPr>
          </a:p>
        </p:txBody>
      </p:sp>
      <p:sp>
        <p:nvSpPr>
          <p:cNvPr id="3" name="Footer Placeholder 2">
            <a:extLst>
              <a:ext uri="{FF2B5EF4-FFF2-40B4-BE49-F238E27FC236}">
                <a16:creationId xmlns:a16="http://schemas.microsoft.com/office/drawing/2014/main" id="{B7E0EC46-C626-4D58-AB64-0B3B850D1482}"/>
              </a:ext>
            </a:extLst>
          </p:cNvPr>
          <p:cNvSpPr>
            <a:spLocks noGrp="1"/>
          </p:cNvSpPr>
          <p:nvPr>
            <p:ph type="ftr" sz="quarter" idx="15"/>
          </p:nvPr>
        </p:nvSpPr>
        <p:spPr/>
        <p:txBody>
          <a:bodyPr/>
          <a:lstStyle/>
          <a:p>
            <a:r>
              <a:rPr lang="en-US" dirty="0" err="1"/>
              <a:t>FOReSiGHT</a:t>
            </a:r>
            <a:endParaRPr lang="en-US" b="0" dirty="0"/>
          </a:p>
        </p:txBody>
      </p:sp>
      <p:sp>
        <p:nvSpPr>
          <p:cNvPr id="4" name="Slide Number Placeholder 3">
            <a:extLst>
              <a:ext uri="{FF2B5EF4-FFF2-40B4-BE49-F238E27FC236}">
                <a16:creationId xmlns:a16="http://schemas.microsoft.com/office/drawing/2014/main" id="{8F25D00C-8F5C-4528-87FA-F9431D967555}"/>
              </a:ext>
            </a:extLst>
          </p:cNvPr>
          <p:cNvSpPr>
            <a:spLocks noGrp="1"/>
          </p:cNvSpPr>
          <p:nvPr>
            <p:ph type="sldNum" sz="quarter" idx="16"/>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3073769527"/>
      </p:ext>
    </p:extLst>
  </p:cSld>
  <p:clrMapOvr>
    <a:masterClrMapping/>
  </p:clrMapOvr>
  <p:extLst>
    <p:ext uri="{DCECCB84-F9BA-43D5-87BE-67443E8EF086}">
      <p15:sldGuideLst xmlns:p15="http://schemas.microsoft.com/office/powerpoint/2012/main">
        <p15:guide id="1" pos="600">
          <p15:clr>
            <a:srgbClr val="FBAE40"/>
          </p15:clr>
        </p15:guide>
        <p15:guide id="6" pos="3480" userDrawn="1">
          <p15:clr>
            <a:srgbClr val="FBAE40"/>
          </p15:clr>
        </p15:guide>
        <p15:guide id="7" orient="horz" pos="1440" userDrawn="1">
          <p15:clr>
            <a:srgbClr val="FBAE40"/>
          </p15:clr>
        </p15:guide>
        <p15:guide id="9" orient="horz" pos="1224" userDrawn="1">
          <p15:clr>
            <a:srgbClr val="FBAE40"/>
          </p15:clr>
        </p15:guide>
        <p15:guide id="10" orient="horz" pos="55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reak">
    <p:bg>
      <p:bgPr>
        <a:solidFill>
          <a:schemeClr val="tx1"/>
        </a:solidFill>
        <a:effectLst/>
      </p:bgPr>
    </p:bg>
    <p:spTree>
      <p:nvGrpSpPr>
        <p:cNvPr id="1" name=""/>
        <p:cNvGrpSpPr/>
        <p:nvPr/>
      </p:nvGrpSpPr>
      <p:grpSpPr>
        <a:xfrm>
          <a:off x="0" y="0"/>
          <a:ext cx="0" cy="0"/>
          <a:chOff x="0" y="0"/>
          <a:chExt cx="0" cy="0"/>
        </a:xfrm>
      </p:grpSpPr>
      <p:sp>
        <p:nvSpPr>
          <p:cNvPr id="21" name="Picture Placeholder 2">
            <a:extLst>
              <a:ext uri="{FF2B5EF4-FFF2-40B4-BE49-F238E27FC236}">
                <a16:creationId xmlns:a16="http://schemas.microsoft.com/office/drawing/2014/main" id="{50E2385F-F6FA-D345-AF77-A9EE8E49310D}"/>
              </a:ext>
            </a:extLst>
          </p:cNvPr>
          <p:cNvSpPr>
            <a:spLocks noGrp="1"/>
          </p:cNvSpPr>
          <p:nvPr>
            <p:ph type="pic" sz="quarter" idx="13"/>
          </p:nvPr>
        </p:nvSpPr>
        <p:spPr>
          <a:xfrm>
            <a:off x="0" y="0"/>
            <a:ext cx="12191998" cy="6858000"/>
          </a:xfrm>
          <a:solidFill>
            <a:schemeClr val="accent2"/>
          </a:solidFill>
        </p:spPr>
        <p:txBody>
          <a:bodyPr/>
          <a:lstStyle/>
          <a:p>
            <a:r>
              <a:rPr lang="en-GB"/>
              <a:t>Click icon to add picture</a:t>
            </a:r>
            <a:endParaRPr lang="en-US" dirty="0"/>
          </a:p>
        </p:txBody>
      </p:sp>
      <p:sp>
        <p:nvSpPr>
          <p:cNvPr id="18" name="Title 1">
            <a:extLst>
              <a:ext uri="{FF2B5EF4-FFF2-40B4-BE49-F238E27FC236}">
                <a16:creationId xmlns:a16="http://schemas.microsoft.com/office/drawing/2014/main" id="{8D492973-78E3-D34E-835E-CF2D4517016D}"/>
              </a:ext>
            </a:extLst>
          </p:cNvPr>
          <p:cNvSpPr>
            <a:spLocks noGrp="1"/>
          </p:cNvSpPr>
          <p:nvPr>
            <p:ph type="title"/>
          </p:nvPr>
        </p:nvSpPr>
        <p:spPr>
          <a:xfrm>
            <a:off x="7193943" y="3045437"/>
            <a:ext cx="4941477" cy="610863"/>
          </a:xfrm>
          <a:prstGeom prst="rect">
            <a:avLst/>
          </a:prstGeom>
        </p:spPr>
        <p:txBody>
          <a:bodyPr lIns="0" tIns="0" rIns="0" bIns="0" anchor="b" anchorCtr="0">
            <a:normAutofit/>
          </a:bodyPr>
          <a:lstStyle>
            <a:lvl1pPr>
              <a:defRPr sz="4100" b="1" i="0" baseline="0">
                <a:solidFill>
                  <a:schemeClr val="tx1"/>
                </a:solidFill>
                <a:latin typeface="+mj-lt"/>
              </a:defRPr>
            </a:lvl1pPr>
          </a:lstStyle>
          <a:p>
            <a:r>
              <a:rPr lang="en-GB"/>
              <a:t>Click to edit Master title style</a:t>
            </a:r>
            <a:endParaRPr lang="en-US" dirty="0"/>
          </a:p>
        </p:txBody>
      </p:sp>
      <p:cxnSp>
        <p:nvCxnSpPr>
          <p:cNvPr id="20" name="Straight Connector 19">
            <a:extLst>
              <a:ext uri="{FF2B5EF4-FFF2-40B4-BE49-F238E27FC236}">
                <a16:creationId xmlns:a16="http://schemas.microsoft.com/office/drawing/2014/main" id="{4BE3A3D6-A0AD-C84D-8B2A-743F5F95432E}"/>
              </a:ext>
            </a:extLst>
          </p:cNvPr>
          <p:cNvCxnSpPr>
            <a:cxnSpLocks/>
          </p:cNvCxnSpPr>
          <p:nvPr userDrawn="1"/>
        </p:nvCxnSpPr>
        <p:spPr>
          <a:xfrm>
            <a:off x="7154721" y="4003877"/>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grpSp>
        <p:nvGrpSpPr>
          <p:cNvPr id="22" name="Group 21">
            <a:extLst>
              <a:ext uri="{FF2B5EF4-FFF2-40B4-BE49-F238E27FC236}">
                <a16:creationId xmlns:a16="http://schemas.microsoft.com/office/drawing/2014/main" id="{F4CB38BE-0FF2-694C-AA3C-D73DBF7C332C}"/>
              </a:ext>
            </a:extLst>
          </p:cNvPr>
          <p:cNvGrpSpPr>
            <a:grpSpLocks/>
          </p:cNvGrpSpPr>
          <p:nvPr userDrawn="1"/>
        </p:nvGrpSpPr>
        <p:grpSpPr bwMode="auto">
          <a:xfrm rot="10800000">
            <a:off x="9509760" y="-3"/>
            <a:ext cx="2682238" cy="2682238"/>
            <a:chOff x="0" y="12289"/>
            <a:chExt cx="3550" cy="3551"/>
          </a:xfrm>
          <a:solidFill>
            <a:schemeClr val="tx1"/>
          </a:solidFill>
        </p:grpSpPr>
        <p:sp>
          <p:nvSpPr>
            <p:cNvPr id="23" name="Freeform 22">
              <a:extLst>
                <a:ext uri="{FF2B5EF4-FFF2-40B4-BE49-F238E27FC236}">
                  <a16:creationId xmlns:a16="http://schemas.microsoft.com/office/drawing/2014/main" id="{F0257420-2EA0-6348-8B9E-1414F5297265}"/>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4" name="Freeform 23">
              <a:extLst>
                <a:ext uri="{FF2B5EF4-FFF2-40B4-BE49-F238E27FC236}">
                  <a16:creationId xmlns:a16="http://schemas.microsoft.com/office/drawing/2014/main" id="{7FE65C23-C0EF-BB41-884A-01C2A7356159}"/>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5" name="Freeform 24">
              <a:extLst>
                <a:ext uri="{FF2B5EF4-FFF2-40B4-BE49-F238E27FC236}">
                  <a16:creationId xmlns:a16="http://schemas.microsoft.com/office/drawing/2014/main" id="{F73F5EB6-53C7-D44C-9003-FB5A81F9890D}"/>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Tree>
    <p:extLst>
      <p:ext uri="{BB962C8B-B14F-4D97-AF65-F5344CB8AC3E}">
        <p14:creationId xmlns:p14="http://schemas.microsoft.com/office/powerpoint/2010/main" val="2357889184"/>
      </p:ext>
    </p:extLst>
  </p:cSld>
  <p:clrMapOvr>
    <a:masterClrMapping/>
  </p:clrMapOvr>
  <p:extLst>
    <p:ext uri="{DCECCB84-F9BA-43D5-87BE-67443E8EF086}">
      <p15:sldGuideLst xmlns:p15="http://schemas.microsoft.com/office/powerpoint/2012/main">
        <p15:guide id="2" pos="7104">
          <p15:clr>
            <a:srgbClr val="FBAE40"/>
          </p15:clr>
        </p15:guide>
        <p15:guide id="3" pos="4344" userDrawn="1">
          <p15:clr>
            <a:srgbClr val="FBAE40"/>
          </p15:clr>
        </p15:guide>
        <p15:guide id="4" pos="4560" userDrawn="1">
          <p15:clr>
            <a:srgbClr val="FBAE40"/>
          </p15:clr>
        </p15:guide>
        <p15:guide id="8" orient="horz" pos="184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bg>
      <p:bgPr>
        <a:solidFill>
          <a:schemeClr val="tx1"/>
        </a:solidFill>
        <a:effectLst/>
      </p:bgPr>
    </p:bg>
    <p:spTree>
      <p:nvGrpSpPr>
        <p:cNvPr id="1" name=""/>
        <p:cNvGrpSpPr/>
        <p:nvPr/>
      </p:nvGrpSpPr>
      <p:grpSpPr>
        <a:xfrm>
          <a:off x="0" y="0"/>
          <a:ext cx="0" cy="0"/>
          <a:chOff x="0" y="0"/>
          <a:chExt cx="0" cy="0"/>
        </a:xfrm>
      </p:grpSpPr>
      <p:sp>
        <p:nvSpPr>
          <p:cNvPr id="6" name="Chart Placeholder 5">
            <a:extLst>
              <a:ext uri="{FF2B5EF4-FFF2-40B4-BE49-F238E27FC236}">
                <a16:creationId xmlns:a16="http://schemas.microsoft.com/office/drawing/2014/main" id="{75992517-0394-6B43-B15D-2A86A34512F3}"/>
              </a:ext>
            </a:extLst>
          </p:cNvPr>
          <p:cNvSpPr>
            <a:spLocks noGrp="1"/>
          </p:cNvSpPr>
          <p:nvPr>
            <p:ph type="chart" sz="quarter" idx="10"/>
          </p:nvPr>
        </p:nvSpPr>
        <p:spPr>
          <a:xfrm>
            <a:off x="952500" y="1939108"/>
            <a:ext cx="10352810" cy="4110702"/>
          </a:xfrm>
        </p:spPr>
        <p:txBody>
          <a:bodyPr/>
          <a:lstStyle>
            <a:lvl1pPr>
              <a:defRPr>
                <a:solidFill>
                  <a:schemeClr val="tx1"/>
                </a:solidFill>
              </a:defRPr>
            </a:lvl1pPr>
          </a:lstStyle>
          <a:p>
            <a:r>
              <a:rPr lang="en-GB"/>
              <a:t>Click icon to add chart</a:t>
            </a:r>
            <a:endParaRPr lang="en-US" dirty="0"/>
          </a:p>
        </p:txBody>
      </p:sp>
      <p:sp>
        <p:nvSpPr>
          <p:cNvPr id="16" name="Title 1">
            <a:extLst>
              <a:ext uri="{FF2B5EF4-FFF2-40B4-BE49-F238E27FC236}">
                <a16:creationId xmlns:a16="http://schemas.microsoft.com/office/drawing/2014/main" id="{109B023A-F28F-184D-BA48-3F1C0502AE0A}"/>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n-GB"/>
              <a:t>Click to edit Master title style</a:t>
            </a:r>
            <a:endParaRPr lang="en-US" dirty="0"/>
          </a:p>
        </p:txBody>
      </p:sp>
      <p:sp>
        <p:nvSpPr>
          <p:cNvPr id="2" name="Date Placeholder 1">
            <a:extLst>
              <a:ext uri="{FF2B5EF4-FFF2-40B4-BE49-F238E27FC236}">
                <a16:creationId xmlns:a16="http://schemas.microsoft.com/office/drawing/2014/main" id="{371012B1-809A-45CE-9FED-46D08DC8C42B}"/>
              </a:ext>
            </a:extLst>
          </p:cNvPr>
          <p:cNvSpPr>
            <a:spLocks noGrp="1"/>
          </p:cNvSpPr>
          <p:nvPr>
            <p:ph type="dt" sz="half" idx="11"/>
          </p:nvPr>
        </p:nvSpPr>
        <p:spPr/>
        <p:txBody>
          <a:bodyPr/>
          <a:lstStyle/>
          <a:p>
            <a:r>
              <a:rPr lang="en-US" dirty="0"/>
              <a:t>TPM1</a:t>
            </a:r>
            <a:endParaRPr lang="en-US" dirty="0">
              <a:latin typeface="+mn-lt"/>
            </a:endParaRPr>
          </a:p>
        </p:txBody>
      </p:sp>
      <p:sp>
        <p:nvSpPr>
          <p:cNvPr id="3" name="Footer Placeholder 2">
            <a:extLst>
              <a:ext uri="{FF2B5EF4-FFF2-40B4-BE49-F238E27FC236}">
                <a16:creationId xmlns:a16="http://schemas.microsoft.com/office/drawing/2014/main" id="{3FB6FA27-6601-4107-A3C9-808CB4430246}"/>
              </a:ext>
            </a:extLst>
          </p:cNvPr>
          <p:cNvSpPr>
            <a:spLocks noGrp="1"/>
          </p:cNvSpPr>
          <p:nvPr>
            <p:ph type="ftr" sz="quarter" idx="12"/>
          </p:nvPr>
        </p:nvSpPr>
        <p:spPr/>
        <p:txBody>
          <a:bodyPr/>
          <a:lstStyle/>
          <a:p>
            <a:r>
              <a:rPr lang="en-US" dirty="0" err="1"/>
              <a:t>FOReSiGHT</a:t>
            </a:r>
            <a:endParaRPr lang="en-US" b="0" dirty="0"/>
          </a:p>
        </p:txBody>
      </p:sp>
      <p:sp>
        <p:nvSpPr>
          <p:cNvPr id="4" name="Slide Number Placeholder 3">
            <a:extLst>
              <a:ext uri="{FF2B5EF4-FFF2-40B4-BE49-F238E27FC236}">
                <a16:creationId xmlns:a16="http://schemas.microsoft.com/office/drawing/2014/main" id="{0919432A-F8B5-4A96-AEE6-2E159658D5DD}"/>
              </a:ext>
            </a:extLst>
          </p:cNvPr>
          <p:cNvSpPr>
            <a:spLocks noGrp="1"/>
          </p:cNvSpPr>
          <p:nvPr>
            <p:ph type="sldNum" sz="quarter" idx="13"/>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2065862895"/>
      </p:ext>
    </p:extLst>
  </p:cSld>
  <p:clrMapOvr>
    <a:masterClrMapping/>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224" userDrawn="1">
          <p15:clr>
            <a:srgbClr val="FBAE40"/>
          </p15:clr>
        </p15:guide>
        <p15:guide id="8" orient="horz" pos="1392" userDrawn="1">
          <p15:clr>
            <a:srgbClr val="FBAE40"/>
          </p15:clr>
        </p15:guide>
        <p15:guide id="10" orient="horz" pos="55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bg>
      <p:bgPr>
        <a:solidFill>
          <a:schemeClr val="tx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109B023A-F28F-184D-BA48-3F1C0502AE0A}"/>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n-GB"/>
              <a:t>Click to edit Master title style</a:t>
            </a:r>
            <a:endParaRPr lang="en-US" dirty="0"/>
          </a:p>
        </p:txBody>
      </p:sp>
      <p:sp>
        <p:nvSpPr>
          <p:cNvPr id="9" name="Table Placeholder 2">
            <a:extLst>
              <a:ext uri="{FF2B5EF4-FFF2-40B4-BE49-F238E27FC236}">
                <a16:creationId xmlns:a16="http://schemas.microsoft.com/office/drawing/2014/main" id="{1506B022-475A-6647-98FF-D5C319A0C7C4}"/>
              </a:ext>
            </a:extLst>
          </p:cNvPr>
          <p:cNvSpPr>
            <a:spLocks noGrp="1"/>
          </p:cNvSpPr>
          <p:nvPr>
            <p:ph type="tbl" sz="quarter" idx="10"/>
          </p:nvPr>
        </p:nvSpPr>
        <p:spPr>
          <a:xfrm>
            <a:off x="952500" y="2209800"/>
            <a:ext cx="10287000" cy="2593109"/>
          </a:xfrm>
        </p:spPr>
        <p:txBody>
          <a:bodyPr/>
          <a:lstStyle/>
          <a:p>
            <a:r>
              <a:rPr lang="en-GB"/>
              <a:t>Click icon to add table</a:t>
            </a:r>
            <a:endParaRPr lang="en-US" dirty="0"/>
          </a:p>
        </p:txBody>
      </p:sp>
      <p:sp>
        <p:nvSpPr>
          <p:cNvPr id="2" name="Date Placeholder 1">
            <a:extLst>
              <a:ext uri="{FF2B5EF4-FFF2-40B4-BE49-F238E27FC236}">
                <a16:creationId xmlns:a16="http://schemas.microsoft.com/office/drawing/2014/main" id="{9B2411D2-78FE-46C1-9EA9-C6A882903B53}"/>
              </a:ext>
            </a:extLst>
          </p:cNvPr>
          <p:cNvSpPr>
            <a:spLocks noGrp="1"/>
          </p:cNvSpPr>
          <p:nvPr>
            <p:ph type="dt" sz="half" idx="11"/>
          </p:nvPr>
        </p:nvSpPr>
        <p:spPr/>
        <p:txBody>
          <a:bodyPr/>
          <a:lstStyle/>
          <a:p>
            <a:r>
              <a:rPr lang="en-US" dirty="0"/>
              <a:t>TPM1</a:t>
            </a:r>
            <a:endParaRPr lang="en-US" dirty="0">
              <a:latin typeface="+mn-lt"/>
            </a:endParaRPr>
          </a:p>
        </p:txBody>
      </p:sp>
      <p:sp>
        <p:nvSpPr>
          <p:cNvPr id="3" name="Footer Placeholder 2">
            <a:extLst>
              <a:ext uri="{FF2B5EF4-FFF2-40B4-BE49-F238E27FC236}">
                <a16:creationId xmlns:a16="http://schemas.microsoft.com/office/drawing/2014/main" id="{C04DAF8F-82DB-4DBE-9041-71217A4516CB}"/>
              </a:ext>
            </a:extLst>
          </p:cNvPr>
          <p:cNvSpPr>
            <a:spLocks noGrp="1"/>
          </p:cNvSpPr>
          <p:nvPr>
            <p:ph type="ftr" sz="quarter" idx="12"/>
          </p:nvPr>
        </p:nvSpPr>
        <p:spPr/>
        <p:txBody>
          <a:bodyPr/>
          <a:lstStyle/>
          <a:p>
            <a:r>
              <a:rPr lang="en-US" dirty="0" err="1"/>
              <a:t>FOReSiGHT</a:t>
            </a:r>
            <a:endParaRPr lang="en-US" b="0" dirty="0"/>
          </a:p>
        </p:txBody>
      </p:sp>
      <p:sp>
        <p:nvSpPr>
          <p:cNvPr id="4" name="Slide Number Placeholder 3">
            <a:extLst>
              <a:ext uri="{FF2B5EF4-FFF2-40B4-BE49-F238E27FC236}">
                <a16:creationId xmlns:a16="http://schemas.microsoft.com/office/drawing/2014/main" id="{782F761B-6706-439D-9C75-43E751AB195C}"/>
              </a:ext>
            </a:extLst>
          </p:cNvPr>
          <p:cNvSpPr>
            <a:spLocks noGrp="1"/>
          </p:cNvSpPr>
          <p:nvPr>
            <p:ph type="sldNum" sz="quarter" idx="13"/>
          </p:nvPr>
        </p:nvSpPr>
        <p:spPr/>
        <p:txBody>
          <a:bodyPr/>
          <a:lstStyle/>
          <a:p>
            <a:fld id="{294A09A9-5501-47C1-A89A-A340965A2BE2}" type="slidenum">
              <a:rPr lang="en-US" smtClean="0"/>
              <a:pPr/>
              <a:t>‹#›</a:t>
            </a:fld>
            <a:endParaRPr lang="en-US" dirty="0">
              <a:latin typeface="+mn-lt"/>
            </a:endParaRPr>
          </a:p>
        </p:txBody>
      </p:sp>
      <p:grpSp>
        <p:nvGrpSpPr>
          <p:cNvPr id="7" name="Group 6">
            <a:extLst>
              <a:ext uri="{FF2B5EF4-FFF2-40B4-BE49-F238E27FC236}">
                <a16:creationId xmlns:a16="http://schemas.microsoft.com/office/drawing/2014/main" id="{C0CFDD70-2980-7642-B200-BA1FA3BB88E9}"/>
              </a:ext>
            </a:extLst>
          </p:cNvPr>
          <p:cNvGrpSpPr/>
          <p:nvPr userDrawn="1"/>
        </p:nvGrpSpPr>
        <p:grpSpPr>
          <a:xfrm flipH="1" flipV="1">
            <a:off x="-1066276" y="4969565"/>
            <a:ext cx="3061252" cy="1888435"/>
            <a:chOff x="5612972" y="1"/>
            <a:chExt cx="6615961" cy="3672246"/>
          </a:xfrm>
        </p:grpSpPr>
        <p:sp>
          <p:nvSpPr>
            <p:cNvPr id="8" name="AutoShape 24">
              <a:extLst>
                <a:ext uri="{FF2B5EF4-FFF2-40B4-BE49-F238E27FC236}">
                  <a16:creationId xmlns:a16="http://schemas.microsoft.com/office/drawing/2014/main" id="{2CCB30E8-B727-AC4A-933C-D48C398372CF}"/>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0" name="Freeform 9">
              <a:extLst>
                <a:ext uri="{FF2B5EF4-FFF2-40B4-BE49-F238E27FC236}">
                  <a16:creationId xmlns:a16="http://schemas.microsoft.com/office/drawing/2014/main" id="{E39D0167-CE8C-C34E-8142-12EC938DFEA0}"/>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A0242D61-D3FB-2E46-9F60-7C7BB79C7743}"/>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2" name="Freeform 11">
              <a:extLst>
                <a:ext uri="{FF2B5EF4-FFF2-40B4-BE49-F238E27FC236}">
                  <a16:creationId xmlns:a16="http://schemas.microsoft.com/office/drawing/2014/main" id="{E4016BB5-D4CC-DB48-87CB-2F4001A62D3A}"/>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13" name="Freeform 12">
              <a:extLst>
                <a:ext uri="{FF2B5EF4-FFF2-40B4-BE49-F238E27FC236}">
                  <a16:creationId xmlns:a16="http://schemas.microsoft.com/office/drawing/2014/main" id="{0394A8D9-C25D-E04B-AD42-C5037524EBBE}"/>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Tree>
    <p:extLst>
      <p:ext uri="{BB962C8B-B14F-4D97-AF65-F5344CB8AC3E}">
        <p14:creationId xmlns:p14="http://schemas.microsoft.com/office/powerpoint/2010/main" val="3401310734"/>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tx1"/>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5C37098-CEB2-1E45-989B-3DD92F3B1A30}"/>
              </a:ext>
            </a:extLst>
          </p:cNvPr>
          <p:cNvSpPr>
            <a:spLocks noGrp="1"/>
          </p:cNvSpPr>
          <p:nvPr>
            <p:ph type="title"/>
          </p:nvPr>
        </p:nvSpPr>
        <p:spPr>
          <a:xfrm>
            <a:off x="964022" y="2476500"/>
            <a:ext cx="7132320" cy="3289971"/>
          </a:xfrm>
          <a:prstGeom prst="rect">
            <a:avLst/>
          </a:prstGeom>
          <a:ln>
            <a:noFill/>
          </a:ln>
        </p:spPr>
        <p:txBody>
          <a:bodyPr lIns="0" tIns="0" rIns="0" bIns="0" anchor="t" anchorCtr="0">
            <a:normAutofit/>
          </a:bodyPr>
          <a:lstStyle>
            <a:lvl1pPr>
              <a:lnSpc>
                <a:spcPct val="100000"/>
              </a:lnSpc>
              <a:defRPr sz="2800" b="0" i="0">
                <a:solidFill>
                  <a:schemeClr val="bg1"/>
                </a:solidFill>
                <a:latin typeface="+mn-lt"/>
              </a:defRPr>
            </a:lvl1pPr>
          </a:lstStyle>
          <a:p>
            <a:r>
              <a:rPr lang="en-GB"/>
              <a:t>Click to edit Master title style</a:t>
            </a:r>
            <a:endParaRPr lang="en-US" dirty="0"/>
          </a:p>
        </p:txBody>
      </p:sp>
      <p:sp>
        <p:nvSpPr>
          <p:cNvPr id="10" name="TextBox 9">
            <a:extLst>
              <a:ext uri="{FF2B5EF4-FFF2-40B4-BE49-F238E27FC236}">
                <a16:creationId xmlns:a16="http://schemas.microsoft.com/office/drawing/2014/main" id="{E902327D-DBD4-7A4E-ABF2-A946A559A8AD}"/>
              </a:ext>
            </a:extLst>
          </p:cNvPr>
          <p:cNvSpPr txBox="1"/>
          <p:nvPr userDrawn="1"/>
        </p:nvSpPr>
        <p:spPr>
          <a:xfrm>
            <a:off x="699948" y="548291"/>
            <a:ext cx="1589372" cy="3170099"/>
          </a:xfrm>
          <a:prstGeom prst="rect">
            <a:avLst/>
          </a:prstGeom>
          <a:noFill/>
        </p:spPr>
        <p:txBody>
          <a:bodyPr wrap="square" rtlCol="0">
            <a:spAutoFit/>
          </a:bodyPr>
          <a:lstStyle/>
          <a:p>
            <a:r>
              <a:rPr lang="en-US" sz="20000" b="1" dirty="0">
                <a:solidFill>
                  <a:schemeClr val="bg1"/>
                </a:solidFill>
              </a:rPr>
              <a:t>“</a:t>
            </a:r>
          </a:p>
        </p:txBody>
      </p:sp>
      <p:grpSp>
        <p:nvGrpSpPr>
          <p:cNvPr id="18" name="Group 17">
            <a:extLst>
              <a:ext uri="{FF2B5EF4-FFF2-40B4-BE49-F238E27FC236}">
                <a16:creationId xmlns:a16="http://schemas.microsoft.com/office/drawing/2014/main" id="{6ACB4ADD-D9F4-984E-B29D-A2CF6D19E810}"/>
              </a:ext>
            </a:extLst>
          </p:cNvPr>
          <p:cNvGrpSpPr/>
          <p:nvPr userDrawn="1"/>
        </p:nvGrpSpPr>
        <p:grpSpPr>
          <a:xfrm>
            <a:off x="6362700" y="0"/>
            <a:ext cx="5829298" cy="3235602"/>
            <a:chOff x="5612972" y="1"/>
            <a:chExt cx="6615961" cy="3672246"/>
          </a:xfrm>
        </p:grpSpPr>
        <p:sp>
          <p:nvSpPr>
            <p:cNvPr id="19" name="AutoShape 24">
              <a:extLst>
                <a:ext uri="{FF2B5EF4-FFF2-40B4-BE49-F238E27FC236}">
                  <a16:creationId xmlns:a16="http://schemas.microsoft.com/office/drawing/2014/main" id="{5017C477-A988-7041-8A67-3D8294D6AD7C}"/>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0" name="Freeform 19">
              <a:extLst>
                <a:ext uri="{FF2B5EF4-FFF2-40B4-BE49-F238E27FC236}">
                  <a16:creationId xmlns:a16="http://schemas.microsoft.com/office/drawing/2014/main" id="{206D7F37-5DD1-A24E-9CCA-84B2A168554D}"/>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1" name="Freeform 20">
              <a:extLst>
                <a:ext uri="{FF2B5EF4-FFF2-40B4-BE49-F238E27FC236}">
                  <a16:creationId xmlns:a16="http://schemas.microsoft.com/office/drawing/2014/main" id="{A6E321C8-096C-1B41-B14F-4CA7AE04BB16}"/>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2" name="Freeform 21">
              <a:extLst>
                <a:ext uri="{FF2B5EF4-FFF2-40B4-BE49-F238E27FC236}">
                  <a16:creationId xmlns:a16="http://schemas.microsoft.com/office/drawing/2014/main" id="{32B3FDD4-EB13-F44F-99D0-BFAB06F00B3A}"/>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23" name="Freeform 22">
              <a:extLst>
                <a:ext uri="{FF2B5EF4-FFF2-40B4-BE49-F238E27FC236}">
                  <a16:creationId xmlns:a16="http://schemas.microsoft.com/office/drawing/2014/main" id="{A20BCBD2-A735-0C43-8C55-B384372AC62C}"/>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24" name="Group 23">
            <a:extLst>
              <a:ext uri="{FF2B5EF4-FFF2-40B4-BE49-F238E27FC236}">
                <a16:creationId xmlns:a16="http://schemas.microsoft.com/office/drawing/2014/main" id="{669A90A7-BF26-684E-8C8B-638053DA1234}"/>
              </a:ext>
            </a:extLst>
          </p:cNvPr>
          <p:cNvGrpSpPr>
            <a:grpSpLocks/>
          </p:cNvGrpSpPr>
          <p:nvPr userDrawn="1"/>
        </p:nvGrpSpPr>
        <p:grpSpPr bwMode="auto">
          <a:xfrm rot="16200000" flipV="1">
            <a:off x="0" y="3900132"/>
            <a:ext cx="2959226" cy="2959226"/>
            <a:chOff x="0" y="12289"/>
            <a:chExt cx="3550" cy="3551"/>
          </a:xfrm>
        </p:grpSpPr>
        <p:sp>
          <p:nvSpPr>
            <p:cNvPr id="25" name="Freeform 24">
              <a:extLst>
                <a:ext uri="{FF2B5EF4-FFF2-40B4-BE49-F238E27FC236}">
                  <a16:creationId xmlns:a16="http://schemas.microsoft.com/office/drawing/2014/main" id="{861D8E86-886A-8744-BC4C-FE82B02438F1}"/>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6" name="Freeform 25">
              <a:extLst>
                <a:ext uri="{FF2B5EF4-FFF2-40B4-BE49-F238E27FC236}">
                  <a16:creationId xmlns:a16="http://schemas.microsoft.com/office/drawing/2014/main" id="{2D967470-E96E-8843-AAD2-E0C8B807793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7" name="Freeform 26">
              <a:extLst>
                <a:ext uri="{FF2B5EF4-FFF2-40B4-BE49-F238E27FC236}">
                  <a16:creationId xmlns:a16="http://schemas.microsoft.com/office/drawing/2014/main" id="{C8A27D09-765D-3949-BCCA-238C3514D4CF}"/>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Tree>
    <p:extLst>
      <p:ext uri="{BB962C8B-B14F-4D97-AF65-F5344CB8AC3E}">
        <p14:creationId xmlns:p14="http://schemas.microsoft.com/office/powerpoint/2010/main" val="144782921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560">
          <p15:clr>
            <a:srgbClr val="FBAE40"/>
          </p15:clr>
        </p15:guide>
        <p15:guide id="8" orient="horz" pos="1752" userDrawn="1">
          <p15:clr>
            <a:srgbClr val="FBAE40"/>
          </p15:clr>
        </p15:guide>
        <p15:guide id="9" orient="horz" pos="1248"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bg>
      <p:bgPr>
        <a:solidFill>
          <a:schemeClr val="tx1"/>
        </a:solidFill>
        <a:effectLst/>
      </p:bgPr>
    </p:bg>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A7D9F21A-75CF-6045-8FA1-C4F4E21B699C}"/>
              </a:ext>
            </a:extLst>
          </p:cNvPr>
          <p:cNvGrpSpPr>
            <a:grpSpLocks/>
          </p:cNvGrpSpPr>
          <p:nvPr userDrawn="1"/>
        </p:nvGrpSpPr>
        <p:grpSpPr bwMode="auto">
          <a:xfrm rot="16200000" flipV="1">
            <a:off x="0" y="3900132"/>
            <a:ext cx="2959226" cy="2959226"/>
            <a:chOff x="0" y="12289"/>
            <a:chExt cx="3550" cy="3551"/>
          </a:xfrm>
        </p:grpSpPr>
        <p:sp>
          <p:nvSpPr>
            <p:cNvPr id="26" name="Freeform 25">
              <a:extLst>
                <a:ext uri="{FF2B5EF4-FFF2-40B4-BE49-F238E27FC236}">
                  <a16:creationId xmlns:a16="http://schemas.microsoft.com/office/drawing/2014/main" id="{AEA7E377-BB07-FA43-B532-10A92EE030B0}"/>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7" name="Freeform 26">
              <a:extLst>
                <a:ext uri="{FF2B5EF4-FFF2-40B4-BE49-F238E27FC236}">
                  <a16:creationId xmlns:a16="http://schemas.microsoft.com/office/drawing/2014/main" id="{F18DE645-B3D5-2F4E-AAD6-002FEF13A310}"/>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6" name="Freeform 35">
              <a:extLst>
                <a:ext uri="{FF2B5EF4-FFF2-40B4-BE49-F238E27FC236}">
                  <a16:creationId xmlns:a16="http://schemas.microsoft.com/office/drawing/2014/main" id="{B90F6499-BA50-2340-A026-32C79B6BFAF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38" name="Picture Placeholder 25">
            <a:extLst>
              <a:ext uri="{FF2B5EF4-FFF2-40B4-BE49-F238E27FC236}">
                <a16:creationId xmlns:a16="http://schemas.microsoft.com/office/drawing/2014/main" id="{2274C164-503B-E746-A155-849A9BC2406E}"/>
              </a:ext>
            </a:extLst>
          </p:cNvPr>
          <p:cNvSpPr>
            <a:spLocks noGrp="1"/>
          </p:cNvSpPr>
          <p:nvPr>
            <p:ph type="pic" sz="quarter" idx="18"/>
          </p:nvPr>
        </p:nvSpPr>
        <p:spPr>
          <a:xfrm>
            <a:off x="954268" y="2572883"/>
            <a:ext cx="2118245" cy="2037217"/>
          </a:xfrm>
          <a:prstGeom prst="rect">
            <a:avLst/>
          </a:prstGeom>
        </p:spPr>
        <p:txBody>
          <a:bodyPr/>
          <a:lstStyle/>
          <a:p>
            <a:r>
              <a:rPr lang="en-GB"/>
              <a:t>Click icon to add picture</a:t>
            </a:r>
            <a:endParaRPr lang="en-US" dirty="0"/>
          </a:p>
        </p:txBody>
      </p:sp>
      <p:sp>
        <p:nvSpPr>
          <p:cNvPr id="61" name="Title 1">
            <a:extLst>
              <a:ext uri="{FF2B5EF4-FFF2-40B4-BE49-F238E27FC236}">
                <a16:creationId xmlns:a16="http://schemas.microsoft.com/office/drawing/2014/main" id="{E2F20AFE-B282-5146-B0D6-F2FC1B6D303E}"/>
              </a:ext>
            </a:extLst>
          </p:cNvPr>
          <p:cNvSpPr>
            <a:spLocks noGrp="1"/>
          </p:cNvSpPr>
          <p:nvPr>
            <p:ph type="title"/>
          </p:nvPr>
        </p:nvSpPr>
        <p:spPr>
          <a:xfrm>
            <a:off x="964022" y="879063"/>
            <a:ext cx="75322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n-GB"/>
              <a:t>Click to edit Master title style</a:t>
            </a:r>
            <a:endParaRPr lang="en-US" dirty="0"/>
          </a:p>
        </p:txBody>
      </p:sp>
      <p:cxnSp>
        <p:nvCxnSpPr>
          <p:cNvPr id="62" name="Straight Connector 61">
            <a:extLst>
              <a:ext uri="{FF2B5EF4-FFF2-40B4-BE49-F238E27FC236}">
                <a16:creationId xmlns:a16="http://schemas.microsoft.com/office/drawing/2014/main" id="{F777D2F0-DE3F-8343-B97A-E7FA440532FD}"/>
              </a:ext>
            </a:extLst>
          </p:cNvPr>
          <p:cNvCxnSpPr>
            <a:cxnSpLocks/>
          </p:cNvCxnSpPr>
          <p:nvPr userDrawn="1"/>
        </p:nvCxnSpPr>
        <p:spPr>
          <a:xfrm>
            <a:off x="952500" y="1939108"/>
            <a:ext cx="2133600" cy="0"/>
          </a:xfrm>
          <a:prstGeom prst="line">
            <a:avLst/>
          </a:prstGeom>
          <a:ln w="101600">
            <a:solidFill>
              <a:schemeClr val="tx1"/>
            </a:solidFill>
          </a:ln>
        </p:spPr>
        <p:style>
          <a:lnRef idx="1">
            <a:schemeClr val="dk1"/>
          </a:lnRef>
          <a:fillRef idx="0">
            <a:schemeClr val="dk1"/>
          </a:fillRef>
          <a:effectRef idx="0">
            <a:schemeClr val="dk1"/>
          </a:effectRef>
          <a:fontRef idx="minor">
            <a:schemeClr val="tx1"/>
          </a:fontRef>
        </p:style>
      </p:cxnSp>
      <p:sp>
        <p:nvSpPr>
          <p:cNvPr id="63" name="Picture Placeholder 25">
            <a:extLst>
              <a:ext uri="{FF2B5EF4-FFF2-40B4-BE49-F238E27FC236}">
                <a16:creationId xmlns:a16="http://schemas.microsoft.com/office/drawing/2014/main" id="{AF1B5ED8-33F6-FB44-AA92-F0D227BB310C}"/>
              </a:ext>
            </a:extLst>
          </p:cNvPr>
          <p:cNvSpPr>
            <a:spLocks noGrp="1"/>
          </p:cNvSpPr>
          <p:nvPr>
            <p:ph type="pic" sz="quarter" idx="24"/>
          </p:nvPr>
        </p:nvSpPr>
        <p:spPr>
          <a:xfrm>
            <a:off x="3658280" y="2572883"/>
            <a:ext cx="2118245" cy="2037217"/>
          </a:xfrm>
          <a:prstGeom prst="rect">
            <a:avLst/>
          </a:prstGeom>
        </p:spPr>
        <p:txBody>
          <a:bodyPr/>
          <a:lstStyle/>
          <a:p>
            <a:r>
              <a:rPr lang="en-GB"/>
              <a:t>Click icon to add picture</a:t>
            </a:r>
            <a:endParaRPr lang="en-US" dirty="0"/>
          </a:p>
        </p:txBody>
      </p:sp>
      <p:sp>
        <p:nvSpPr>
          <p:cNvPr id="72" name="Text Placeholder 29">
            <a:extLst>
              <a:ext uri="{FF2B5EF4-FFF2-40B4-BE49-F238E27FC236}">
                <a16:creationId xmlns:a16="http://schemas.microsoft.com/office/drawing/2014/main" id="{0D824BDD-2D23-C943-8FE9-60B7B23B5ECD}"/>
              </a:ext>
            </a:extLst>
          </p:cNvPr>
          <p:cNvSpPr>
            <a:spLocks noGrp="1"/>
          </p:cNvSpPr>
          <p:nvPr>
            <p:ph type="body" sz="quarter" idx="12"/>
          </p:nvPr>
        </p:nvSpPr>
        <p:spPr>
          <a:xfrm>
            <a:off x="952500" y="5393169"/>
            <a:ext cx="2133600" cy="369332"/>
          </a:xfrm>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GB"/>
              <a:t>Click to edit Master text styles</a:t>
            </a:r>
          </a:p>
        </p:txBody>
      </p:sp>
      <p:sp>
        <p:nvSpPr>
          <p:cNvPr id="73" name="Text Placeholder 29">
            <a:extLst>
              <a:ext uri="{FF2B5EF4-FFF2-40B4-BE49-F238E27FC236}">
                <a16:creationId xmlns:a16="http://schemas.microsoft.com/office/drawing/2014/main" id="{2F3D441E-DFB1-084B-8192-C6CBECCA40B9}"/>
              </a:ext>
            </a:extLst>
          </p:cNvPr>
          <p:cNvSpPr>
            <a:spLocks noGrp="1"/>
          </p:cNvSpPr>
          <p:nvPr>
            <p:ph type="body" sz="quarter" idx="11"/>
          </p:nvPr>
        </p:nvSpPr>
        <p:spPr>
          <a:xfrm>
            <a:off x="952500" y="4986745"/>
            <a:ext cx="2133600" cy="205837"/>
          </a:xfrm>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GB"/>
              <a:t>Click to edit Master text styles</a:t>
            </a:r>
          </a:p>
        </p:txBody>
      </p:sp>
      <p:sp>
        <p:nvSpPr>
          <p:cNvPr id="74" name="Text Placeholder 29">
            <a:extLst>
              <a:ext uri="{FF2B5EF4-FFF2-40B4-BE49-F238E27FC236}">
                <a16:creationId xmlns:a16="http://schemas.microsoft.com/office/drawing/2014/main" id="{25797825-E7AE-2C41-A965-E6F0D70D9747}"/>
              </a:ext>
            </a:extLst>
          </p:cNvPr>
          <p:cNvSpPr>
            <a:spLocks noGrp="1"/>
          </p:cNvSpPr>
          <p:nvPr>
            <p:ph type="body" sz="quarter" idx="13"/>
          </p:nvPr>
        </p:nvSpPr>
        <p:spPr>
          <a:xfrm>
            <a:off x="3663042" y="5393169"/>
            <a:ext cx="2128157" cy="369332"/>
          </a:xfrm>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GB"/>
              <a:t>Click to edit Master text styles</a:t>
            </a:r>
          </a:p>
        </p:txBody>
      </p:sp>
      <p:sp>
        <p:nvSpPr>
          <p:cNvPr id="75" name="Text Placeholder 29">
            <a:extLst>
              <a:ext uri="{FF2B5EF4-FFF2-40B4-BE49-F238E27FC236}">
                <a16:creationId xmlns:a16="http://schemas.microsoft.com/office/drawing/2014/main" id="{63C1927C-E23B-204E-9F3A-2A67D2BF702C}"/>
              </a:ext>
            </a:extLst>
          </p:cNvPr>
          <p:cNvSpPr>
            <a:spLocks noGrp="1"/>
          </p:cNvSpPr>
          <p:nvPr>
            <p:ph type="body" sz="quarter" idx="15"/>
          </p:nvPr>
        </p:nvSpPr>
        <p:spPr>
          <a:xfrm>
            <a:off x="3663042" y="4986745"/>
            <a:ext cx="2128157" cy="205837"/>
          </a:xfrm>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GB"/>
              <a:t>Click to edit Master text styles</a:t>
            </a:r>
          </a:p>
        </p:txBody>
      </p:sp>
      <p:sp>
        <p:nvSpPr>
          <p:cNvPr id="76" name="Text Placeholder 29">
            <a:extLst>
              <a:ext uri="{FF2B5EF4-FFF2-40B4-BE49-F238E27FC236}">
                <a16:creationId xmlns:a16="http://schemas.microsoft.com/office/drawing/2014/main" id="{EC81F0F5-C204-7248-A336-A655814A8A34}"/>
              </a:ext>
            </a:extLst>
          </p:cNvPr>
          <p:cNvSpPr>
            <a:spLocks noGrp="1"/>
          </p:cNvSpPr>
          <p:nvPr>
            <p:ph type="body" sz="quarter" idx="16"/>
          </p:nvPr>
        </p:nvSpPr>
        <p:spPr>
          <a:xfrm>
            <a:off x="6367054" y="5393169"/>
            <a:ext cx="2129245" cy="369332"/>
          </a:xfrm>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GB"/>
              <a:t>Click to edit Master text styles</a:t>
            </a:r>
          </a:p>
        </p:txBody>
      </p:sp>
      <p:sp>
        <p:nvSpPr>
          <p:cNvPr id="77" name="Text Placeholder 29">
            <a:extLst>
              <a:ext uri="{FF2B5EF4-FFF2-40B4-BE49-F238E27FC236}">
                <a16:creationId xmlns:a16="http://schemas.microsoft.com/office/drawing/2014/main" id="{C9FEF82E-4E9C-8343-9D36-C4A00D7137CC}"/>
              </a:ext>
            </a:extLst>
          </p:cNvPr>
          <p:cNvSpPr>
            <a:spLocks noGrp="1"/>
          </p:cNvSpPr>
          <p:nvPr>
            <p:ph type="body" sz="quarter" idx="31"/>
          </p:nvPr>
        </p:nvSpPr>
        <p:spPr>
          <a:xfrm>
            <a:off x="6367054" y="4986745"/>
            <a:ext cx="2129245" cy="205837"/>
          </a:xfrm>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GB"/>
              <a:t>Click to edit Master text styles</a:t>
            </a:r>
          </a:p>
        </p:txBody>
      </p:sp>
      <p:sp>
        <p:nvSpPr>
          <p:cNvPr id="78" name="Text Placeholder 29">
            <a:extLst>
              <a:ext uri="{FF2B5EF4-FFF2-40B4-BE49-F238E27FC236}">
                <a16:creationId xmlns:a16="http://schemas.microsoft.com/office/drawing/2014/main" id="{F8AF6664-A005-7A42-9AEF-C5AA5603E49D}"/>
              </a:ext>
            </a:extLst>
          </p:cNvPr>
          <p:cNvSpPr>
            <a:spLocks noGrp="1"/>
          </p:cNvSpPr>
          <p:nvPr>
            <p:ph type="body" sz="quarter" idx="19"/>
          </p:nvPr>
        </p:nvSpPr>
        <p:spPr>
          <a:xfrm>
            <a:off x="9110254" y="5393169"/>
            <a:ext cx="2129245" cy="369332"/>
          </a:xfrm>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GB"/>
              <a:t>Click to edit Master text styles</a:t>
            </a:r>
          </a:p>
        </p:txBody>
      </p:sp>
      <p:sp>
        <p:nvSpPr>
          <p:cNvPr id="79" name="Text Placeholder 29">
            <a:extLst>
              <a:ext uri="{FF2B5EF4-FFF2-40B4-BE49-F238E27FC236}">
                <a16:creationId xmlns:a16="http://schemas.microsoft.com/office/drawing/2014/main" id="{5F6C1E52-E2B6-5F45-A863-5BB35ABAFCD6}"/>
              </a:ext>
            </a:extLst>
          </p:cNvPr>
          <p:cNvSpPr>
            <a:spLocks noGrp="1"/>
          </p:cNvSpPr>
          <p:nvPr>
            <p:ph type="body" sz="quarter" idx="21"/>
          </p:nvPr>
        </p:nvSpPr>
        <p:spPr>
          <a:xfrm>
            <a:off x="9110254" y="4986745"/>
            <a:ext cx="2129245" cy="205837"/>
          </a:xfrm>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GB"/>
              <a:t>Click to edit Master text styles</a:t>
            </a:r>
          </a:p>
        </p:txBody>
      </p:sp>
      <p:grpSp>
        <p:nvGrpSpPr>
          <p:cNvPr id="23" name="Group 22">
            <a:extLst>
              <a:ext uri="{FF2B5EF4-FFF2-40B4-BE49-F238E27FC236}">
                <a16:creationId xmlns:a16="http://schemas.microsoft.com/office/drawing/2014/main" id="{EFD0B2D5-B3C2-D847-A220-86CB6A37E418}"/>
              </a:ext>
            </a:extLst>
          </p:cNvPr>
          <p:cNvGrpSpPr/>
          <p:nvPr userDrawn="1"/>
        </p:nvGrpSpPr>
        <p:grpSpPr>
          <a:xfrm>
            <a:off x="6362700" y="0"/>
            <a:ext cx="5829298" cy="3235602"/>
            <a:chOff x="5612972" y="1"/>
            <a:chExt cx="6615961" cy="3672246"/>
          </a:xfrm>
        </p:grpSpPr>
        <p:sp>
          <p:nvSpPr>
            <p:cNvPr id="28" name="AutoShape 24">
              <a:extLst>
                <a:ext uri="{FF2B5EF4-FFF2-40B4-BE49-F238E27FC236}">
                  <a16:creationId xmlns:a16="http://schemas.microsoft.com/office/drawing/2014/main" id="{A7FD25A4-760F-814C-915F-DD6E89CA3A40}"/>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9" name="Freeform 28">
              <a:extLst>
                <a:ext uri="{FF2B5EF4-FFF2-40B4-BE49-F238E27FC236}">
                  <a16:creationId xmlns:a16="http://schemas.microsoft.com/office/drawing/2014/main" id="{A0CC8369-E81F-D447-87D8-1AF0C58EAC07}"/>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0" name="Freeform 29">
              <a:extLst>
                <a:ext uri="{FF2B5EF4-FFF2-40B4-BE49-F238E27FC236}">
                  <a16:creationId xmlns:a16="http://schemas.microsoft.com/office/drawing/2014/main" id="{C41CA81E-EF54-D048-8775-CD4AB37A7DF6}"/>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1" name="Freeform 30">
              <a:extLst>
                <a:ext uri="{FF2B5EF4-FFF2-40B4-BE49-F238E27FC236}">
                  <a16:creationId xmlns:a16="http://schemas.microsoft.com/office/drawing/2014/main" id="{D95A4B85-923E-B641-B239-2A1999AB294B}"/>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32" name="Freeform 31">
              <a:extLst>
                <a:ext uri="{FF2B5EF4-FFF2-40B4-BE49-F238E27FC236}">
                  <a16:creationId xmlns:a16="http://schemas.microsoft.com/office/drawing/2014/main" id="{501386DC-76EB-F34E-AD0E-22957D3B38D5}"/>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66" name="Picture Placeholder 25">
            <a:extLst>
              <a:ext uri="{FF2B5EF4-FFF2-40B4-BE49-F238E27FC236}">
                <a16:creationId xmlns:a16="http://schemas.microsoft.com/office/drawing/2014/main" id="{2D21D633-C51E-E94E-BAE3-96F52F76E496}"/>
              </a:ext>
            </a:extLst>
          </p:cNvPr>
          <p:cNvSpPr>
            <a:spLocks noGrp="1"/>
          </p:cNvSpPr>
          <p:nvPr>
            <p:ph type="pic" sz="quarter" idx="27"/>
          </p:nvPr>
        </p:nvSpPr>
        <p:spPr>
          <a:xfrm>
            <a:off x="6362292" y="2572883"/>
            <a:ext cx="2118245" cy="2037217"/>
          </a:xfrm>
          <a:prstGeom prst="rect">
            <a:avLst/>
          </a:prstGeom>
        </p:spPr>
        <p:txBody>
          <a:bodyPr/>
          <a:lstStyle/>
          <a:p>
            <a:r>
              <a:rPr lang="en-GB"/>
              <a:t>Click icon to add picture</a:t>
            </a:r>
            <a:endParaRPr lang="en-US" dirty="0"/>
          </a:p>
        </p:txBody>
      </p:sp>
      <p:sp>
        <p:nvSpPr>
          <p:cNvPr id="69" name="Picture Placeholder 25">
            <a:extLst>
              <a:ext uri="{FF2B5EF4-FFF2-40B4-BE49-F238E27FC236}">
                <a16:creationId xmlns:a16="http://schemas.microsoft.com/office/drawing/2014/main" id="{639EFA5A-9C69-DF4D-81B7-FA1F8CCCF934}"/>
              </a:ext>
            </a:extLst>
          </p:cNvPr>
          <p:cNvSpPr>
            <a:spLocks noGrp="1"/>
          </p:cNvSpPr>
          <p:nvPr>
            <p:ph type="pic" sz="quarter" idx="30"/>
          </p:nvPr>
        </p:nvSpPr>
        <p:spPr>
          <a:xfrm>
            <a:off x="9112023" y="2572883"/>
            <a:ext cx="2118245" cy="2037217"/>
          </a:xfrm>
          <a:prstGeom prst="rect">
            <a:avLst/>
          </a:prstGeom>
        </p:spPr>
        <p:txBody>
          <a:bodyPr/>
          <a:lstStyle/>
          <a:p>
            <a:r>
              <a:rPr lang="en-GB"/>
              <a:t>Click icon to add picture</a:t>
            </a:r>
            <a:endParaRPr lang="en-US" dirty="0"/>
          </a:p>
        </p:txBody>
      </p:sp>
      <p:sp>
        <p:nvSpPr>
          <p:cNvPr id="2" name="Date Placeholder 1">
            <a:extLst>
              <a:ext uri="{FF2B5EF4-FFF2-40B4-BE49-F238E27FC236}">
                <a16:creationId xmlns:a16="http://schemas.microsoft.com/office/drawing/2014/main" id="{8ED89364-B1CB-4E72-A6BB-95A34B50661C}"/>
              </a:ext>
            </a:extLst>
          </p:cNvPr>
          <p:cNvSpPr>
            <a:spLocks noGrp="1"/>
          </p:cNvSpPr>
          <p:nvPr>
            <p:ph type="dt" sz="half" idx="32"/>
          </p:nvPr>
        </p:nvSpPr>
        <p:spPr/>
        <p:txBody>
          <a:bodyPr/>
          <a:lstStyle/>
          <a:p>
            <a:r>
              <a:rPr lang="en-US" dirty="0"/>
              <a:t>TPM1</a:t>
            </a:r>
            <a:endParaRPr lang="en-US" dirty="0">
              <a:latin typeface="+mn-lt"/>
            </a:endParaRPr>
          </a:p>
        </p:txBody>
      </p:sp>
      <p:sp>
        <p:nvSpPr>
          <p:cNvPr id="3" name="Footer Placeholder 2">
            <a:extLst>
              <a:ext uri="{FF2B5EF4-FFF2-40B4-BE49-F238E27FC236}">
                <a16:creationId xmlns:a16="http://schemas.microsoft.com/office/drawing/2014/main" id="{8E09328F-B310-4BF3-883E-BA9A39676AF2}"/>
              </a:ext>
            </a:extLst>
          </p:cNvPr>
          <p:cNvSpPr>
            <a:spLocks noGrp="1"/>
          </p:cNvSpPr>
          <p:nvPr>
            <p:ph type="ftr" sz="quarter" idx="33"/>
          </p:nvPr>
        </p:nvSpPr>
        <p:spPr/>
        <p:txBody>
          <a:bodyPr/>
          <a:lstStyle/>
          <a:p>
            <a:r>
              <a:rPr lang="en-US" dirty="0" err="1"/>
              <a:t>FOReSiGHT</a:t>
            </a:r>
            <a:endParaRPr lang="en-US" b="0" dirty="0"/>
          </a:p>
        </p:txBody>
      </p:sp>
      <p:sp>
        <p:nvSpPr>
          <p:cNvPr id="4" name="Slide Number Placeholder 3">
            <a:extLst>
              <a:ext uri="{FF2B5EF4-FFF2-40B4-BE49-F238E27FC236}">
                <a16:creationId xmlns:a16="http://schemas.microsoft.com/office/drawing/2014/main" id="{04192EF2-9336-43EF-A365-1F54000F7DE9}"/>
              </a:ext>
            </a:extLst>
          </p:cNvPr>
          <p:cNvSpPr>
            <a:spLocks noGrp="1"/>
          </p:cNvSpPr>
          <p:nvPr>
            <p:ph type="sldNum" sz="quarter" idx="34"/>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99636246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304" userDrawn="1">
          <p15:clr>
            <a:srgbClr val="FBAE40"/>
          </p15:clr>
        </p15:guide>
        <p15:guide id="4" pos="4008" userDrawn="1">
          <p15:clr>
            <a:srgbClr val="FBAE40"/>
          </p15:clr>
        </p15:guide>
        <p15:guide id="5" pos="1944" userDrawn="1">
          <p15:clr>
            <a:srgbClr val="FBAE40"/>
          </p15:clr>
        </p15:guide>
        <p15:guide id="6" pos="3648" userDrawn="1">
          <p15:clr>
            <a:srgbClr val="FBAE40"/>
          </p15:clr>
        </p15:guide>
        <p15:guide id="7" orient="horz" pos="1392" userDrawn="1">
          <p15:clr>
            <a:srgbClr val="FBAE40"/>
          </p15:clr>
        </p15:guide>
        <p15:guide id="8" orient="horz" pos="552" userDrawn="1">
          <p15:clr>
            <a:srgbClr val="FBAE40"/>
          </p15:clr>
        </p15:guide>
        <p15:guide id="9" orient="horz" pos="1224" userDrawn="1">
          <p15:clr>
            <a:srgbClr val="FBAE40"/>
          </p15:clr>
        </p15:guide>
        <p15:guide id="10" pos="5352" userDrawn="1">
          <p15:clr>
            <a:srgbClr val="FBAE40"/>
          </p15:clr>
        </p15:guide>
        <p15:guide id="11" pos="5736" userDrawn="1">
          <p15:clr>
            <a:srgbClr val="FBAE40"/>
          </p15:clr>
        </p15:guide>
        <p15:guide id="12" orient="horz" pos="2904" userDrawn="1">
          <p15:clr>
            <a:srgbClr val="FBAE40"/>
          </p15:clr>
        </p15:guide>
        <p15:guide id="13" orient="horz" pos="160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meline ">
    <p:bg>
      <p:bgPr>
        <a:solidFill>
          <a:schemeClr val="tx1"/>
        </a:solidFill>
        <a:effectLst/>
      </p:bgPr>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040046AF-E5BF-854D-9986-7C3019770FE7}"/>
              </a:ext>
            </a:extLst>
          </p:cNvPr>
          <p:cNvCxnSpPr>
            <a:cxnSpLocks/>
          </p:cNvCxnSpPr>
          <p:nvPr userDrawn="1"/>
        </p:nvCxnSpPr>
        <p:spPr>
          <a:xfrm flipH="1">
            <a:off x="1045959" y="2213783"/>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6CA14A6-0144-BC49-A8D4-C979D13258C0}"/>
              </a:ext>
            </a:extLst>
          </p:cNvPr>
          <p:cNvCxnSpPr>
            <a:cxnSpLocks/>
          </p:cNvCxnSpPr>
          <p:nvPr userDrawn="1"/>
        </p:nvCxnSpPr>
        <p:spPr>
          <a:xfrm flipH="1">
            <a:off x="6180493" y="2213783"/>
            <a:ext cx="11102"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A582FC2-A135-5743-B9C0-6AC7225B42E1}"/>
              </a:ext>
            </a:extLst>
          </p:cNvPr>
          <p:cNvCxnSpPr>
            <a:cxnSpLocks/>
          </p:cNvCxnSpPr>
          <p:nvPr userDrawn="1"/>
        </p:nvCxnSpPr>
        <p:spPr>
          <a:xfrm flipH="1">
            <a:off x="8745623" y="3904712"/>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7C43222-5868-0247-838F-58F4F6C8EE75}"/>
              </a:ext>
            </a:extLst>
          </p:cNvPr>
          <p:cNvCxnSpPr>
            <a:cxnSpLocks/>
          </p:cNvCxnSpPr>
          <p:nvPr userDrawn="1"/>
        </p:nvCxnSpPr>
        <p:spPr>
          <a:xfrm flipH="1">
            <a:off x="3611089" y="3895941"/>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30" name="Title 1">
            <a:extLst>
              <a:ext uri="{FF2B5EF4-FFF2-40B4-BE49-F238E27FC236}">
                <a16:creationId xmlns:a16="http://schemas.microsoft.com/office/drawing/2014/main" id="{46EEE005-F78A-9D4F-B159-964376C387DD}"/>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n-GB"/>
              <a:t>Click to edit Master title style</a:t>
            </a:r>
            <a:endParaRPr lang="en-US" dirty="0"/>
          </a:p>
        </p:txBody>
      </p:sp>
      <p:sp>
        <p:nvSpPr>
          <p:cNvPr id="96" name="Text Placeholder 29">
            <a:extLst>
              <a:ext uri="{FF2B5EF4-FFF2-40B4-BE49-F238E27FC236}">
                <a16:creationId xmlns:a16="http://schemas.microsoft.com/office/drawing/2014/main" id="{FC61536F-8EA7-5A48-AF76-8B0E251BD8CB}"/>
              </a:ext>
            </a:extLst>
          </p:cNvPr>
          <p:cNvSpPr>
            <a:spLocks noGrp="1"/>
          </p:cNvSpPr>
          <p:nvPr>
            <p:ph type="body" sz="quarter" idx="12"/>
          </p:nvPr>
        </p:nvSpPr>
        <p:spPr>
          <a:xfrm>
            <a:off x="1296955" y="2934856"/>
            <a:ext cx="2133600" cy="369332"/>
          </a:xfrm>
          <a:ln>
            <a:noFill/>
          </a:ln>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GB"/>
              <a:t>Click to edit Master text styles</a:t>
            </a:r>
          </a:p>
        </p:txBody>
      </p:sp>
      <p:sp>
        <p:nvSpPr>
          <p:cNvPr id="97" name="Text Placeholder 29">
            <a:extLst>
              <a:ext uri="{FF2B5EF4-FFF2-40B4-BE49-F238E27FC236}">
                <a16:creationId xmlns:a16="http://schemas.microsoft.com/office/drawing/2014/main" id="{64FFD994-BD97-ED49-8607-286ECBB1CDA3}"/>
              </a:ext>
            </a:extLst>
          </p:cNvPr>
          <p:cNvSpPr>
            <a:spLocks noGrp="1"/>
          </p:cNvSpPr>
          <p:nvPr>
            <p:ph type="body" sz="quarter" idx="11"/>
          </p:nvPr>
        </p:nvSpPr>
        <p:spPr>
          <a:xfrm>
            <a:off x="1296955" y="2568686"/>
            <a:ext cx="2133600" cy="205837"/>
          </a:xfrm>
          <a:ln>
            <a:noFill/>
          </a:ln>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GB"/>
              <a:t>Click to edit Master text styles</a:t>
            </a:r>
          </a:p>
        </p:txBody>
      </p:sp>
      <p:sp>
        <p:nvSpPr>
          <p:cNvPr id="102" name="Text Placeholder 29">
            <a:extLst>
              <a:ext uri="{FF2B5EF4-FFF2-40B4-BE49-F238E27FC236}">
                <a16:creationId xmlns:a16="http://schemas.microsoft.com/office/drawing/2014/main" id="{D1ADE805-BFBC-ED47-B9CB-6CB2FF02E868}"/>
              </a:ext>
            </a:extLst>
          </p:cNvPr>
          <p:cNvSpPr>
            <a:spLocks noGrp="1"/>
          </p:cNvSpPr>
          <p:nvPr>
            <p:ph type="body" sz="quarter" idx="30"/>
          </p:nvPr>
        </p:nvSpPr>
        <p:spPr>
          <a:xfrm>
            <a:off x="3897799" y="5087328"/>
            <a:ext cx="2133600" cy="369332"/>
          </a:xfrm>
          <a:ln>
            <a:noFill/>
          </a:ln>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GB"/>
              <a:t>Click to edit Master text styles</a:t>
            </a:r>
          </a:p>
        </p:txBody>
      </p:sp>
      <p:sp>
        <p:nvSpPr>
          <p:cNvPr id="103" name="Text Placeholder 29">
            <a:extLst>
              <a:ext uri="{FF2B5EF4-FFF2-40B4-BE49-F238E27FC236}">
                <a16:creationId xmlns:a16="http://schemas.microsoft.com/office/drawing/2014/main" id="{334A3589-641F-F547-891B-149579153B75}"/>
              </a:ext>
            </a:extLst>
          </p:cNvPr>
          <p:cNvSpPr>
            <a:spLocks noGrp="1"/>
          </p:cNvSpPr>
          <p:nvPr>
            <p:ph type="body" sz="quarter" idx="31"/>
          </p:nvPr>
        </p:nvSpPr>
        <p:spPr>
          <a:xfrm>
            <a:off x="3897799" y="4701908"/>
            <a:ext cx="2133600" cy="205837"/>
          </a:xfrm>
          <a:ln>
            <a:noFill/>
          </a:ln>
        </p:spPr>
        <p:txBody>
          <a:bodyPr vert="horz" lIns="0" tIns="0" rIns="0" bIns="0" rtlCol="0">
            <a:noAutofit/>
          </a:bodyPr>
          <a:lstStyle>
            <a:lvl1pPr marL="0" indent="0">
              <a:spcBef>
                <a:spcPts val="400"/>
              </a:spcBef>
              <a:buNone/>
              <a:defRPr lang="en-US" sz="1800" spc="0" baseline="0" dirty="0">
                <a:latin typeface="+mj-lt"/>
              </a:defRPr>
            </a:lvl1pPr>
            <a:lvl2pPr>
              <a:defRPr sz="4000"/>
            </a:lvl2pPr>
            <a:lvl3pPr>
              <a:defRPr sz="4000"/>
            </a:lvl3pPr>
            <a:lvl4pPr>
              <a:defRPr sz="4000"/>
            </a:lvl4pPr>
            <a:lvl5pPr>
              <a:defRPr sz="4000"/>
            </a:lvl5pPr>
          </a:lstStyle>
          <a:p>
            <a:pPr marL="0" lvl="0" indent="0">
              <a:spcBef>
                <a:spcPts val="400"/>
              </a:spcBef>
              <a:buNone/>
            </a:pPr>
            <a:r>
              <a:rPr lang="en-GB"/>
              <a:t>Click to edit Master text styles</a:t>
            </a:r>
          </a:p>
        </p:txBody>
      </p:sp>
      <p:sp>
        <p:nvSpPr>
          <p:cNvPr id="106" name="Text Placeholder 29">
            <a:extLst>
              <a:ext uri="{FF2B5EF4-FFF2-40B4-BE49-F238E27FC236}">
                <a16:creationId xmlns:a16="http://schemas.microsoft.com/office/drawing/2014/main" id="{A63F8454-D12E-A641-ABD0-8977D3F5EC05}"/>
              </a:ext>
            </a:extLst>
          </p:cNvPr>
          <p:cNvSpPr>
            <a:spLocks noGrp="1"/>
          </p:cNvSpPr>
          <p:nvPr>
            <p:ph type="body" sz="quarter" idx="32"/>
          </p:nvPr>
        </p:nvSpPr>
        <p:spPr>
          <a:xfrm>
            <a:off x="9001711" y="5087328"/>
            <a:ext cx="2133600" cy="369332"/>
          </a:xfrm>
          <a:ln>
            <a:noFill/>
          </a:ln>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GB"/>
              <a:t>Click to edit Master text styles</a:t>
            </a:r>
          </a:p>
        </p:txBody>
      </p:sp>
      <p:sp>
        <p:nvSpPr>
          <p:cNvPr id="107" name="Text Placeholder 29">
            <a:extLst>
              <a:ext uri="{FF2B5EF4-FFF2-40B4-BE49-F238E27FC236}">
                <a16:creationId xmlns:a16="http://schemas.microsoft.com/office/drawing/2014/main" id="{F35AA15D-DBAD-9840-8764-A5B6D486A234}"/>
              </a:ext>
            </a:extLst>
          </p:cNvPr>
          <p:cNvSpPr>
            <a:spLocks noGrp="1"/>
          </p:cNvSpPr>
          <p:nvPr>
            <p:ph type="body" sz="quarter" idx="33"/>
          </p:nvPr>
        </p:nvSpPr>
        <p:spPr>
          <a:xfrm>
            <a:off x="9001711" y="4701908"/>
            <a:ext cx="2133600" cy="205837"/>
          </a:xfrm>
          <a:ln>
            <a:noFill/>
          </a:ln>
        </p:spPr>
        <p:txBody>
          <a:bodyPr vert="horz" lIns="0" tIns="0" rIns="0" bIns="0" rtlCol="0">
            <a:noAutofit/>
          </a:bodyPr>
          <a:lstStyle>
            <a:lvl1pPr marL="0" indent="0">
              <a:spcBef>
                <a:spcPts val="400"/>
              </a:spcBef>
              <a:buNone/>
              <a:defRPr lang="en-US" sz="1800" spc="0" baseline="0" dirty="0">
                <a:latin typeface="+mj-lt"/>
              </a:defRPr>
            </a:lvl1pPr>
            <a:lvl2pPr>
              <a:defRPr sz="4000"/>
            </a:lvl2pPr>
            <a:lvl3pPr>
              <a:defRPr sz="4000"/>
            </a:lvl3pPr>
            <a:lvl4pPr>
              <a:defRPr sz="4000"/>
            </a:lvl4pPr>
            <a:lvl5pPr>
              <a:defRPr sz="4000"/>
            </a:lvl5pPr>
          </a:lstStyle>
          <a:p>
            <a:pPr marL="0" lvl="0" indent="0">
              <a:spcBef>
                <a:spcPts val="400"/>
              </a:spcBef>
              <a:buNone/>
            </a:pPr>
            <a:r>
              <a:rPr lang="en-GB"/>
              <a:t>Click to edit Master text styles</a:t>
            </a:r>
          </a:p>
        </p:txBody>
      </p:sp>
      <p:sp>
        <p:nvSpPr>
          <p:cNvPr id="108" name="Text Placeholder 29">
            <a:extLst>
              <a:ext uri="{FF2B5EF4-FFF2-40B4-BE49-F238E27FC236}">
                <a16:creationId xmlns:a16="http://schemas.microsoft.com/office/drawing/2014/main" id="{8357CA0F-1A55-B145-8305-562F0DF22543}"/>
              </a:ext>
            </a:extLst>
          </p:cNvPr>
          <p:cNvSpPr>
            <a:spLocks noGrp="1"/>
          </p:cNvSpPr>
          <p:nvPr>
            <p:ph type="body" sz="quarter" idx="34"/>
          </p:nvPr>
        </p:nvSpPr>
        <p:spPr>
          <a:xfrm>
            <a:off x="6438143" y="2934856"/>
            <a:ext cx="2133600" cy="369332"/>
          </a:xfrm>
          <a:ln>
            <a:noFill/>
          </a:ln>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GB"/>
              <a:t>Click to edit Master text styles</a:t>
            </a:r>
          </a:p>
        </p:txBody>
      </p:sp>
      <p:sp>
        <p:nvSpPr>
          <p:cNvPr id="109" name="Text Placeholder 29">
            <a:extLst>
              <a:ext uri="{FF2B5EF4-FFF2-40B4-BE49-F238E27FC236}">
                <a16:creationId xmlns:a16="http://schemas.microsoft.com/office/drawing/2014/main" id="{D6C49F6F-AF28-8942-8442-8F54A1DC388B}"/>
              </a:ext>
            </a:extLst>
          </p:cNvPr>
          <p:cNvSpPr>
            <a:spLocks noGrp="1"/>
          </p:cNvSpPr>
          <p:nvPr>
            <p:ph type="body" sz="quarter" idx="35"/>
          </p:nvPr>
        </p:nvSpPr>
        <p:spPr>
          <a:xfrm>
            <a:off x="6438143" y="2568686"/>
            <a:ext cx="2133600" cy="205837"/>
          </a:xfrm>
          <a:ln>
            <a:noFill/>
          </a:ln>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GB"/>
              <a:t>Click to edit Master text styles</a:t>
            </a:r>
          </a:p>
        </p:txBody>
      </p:sp>
      <p:cxnSp>
        <p:nvCxnSpPr>
          <p:cNvPr id="8" name="Straight Connector 7">
            <a:extLst>
              <a:ext uri="{FF2B5EF4-FFF2-40B4-BE49-F238E27FC236}">
                <a16:creationId xmlns:a16="http://schemas.microsoft.com/office/drawing/2014/main" id="{4CE2724A-BCA1-604F-9D18-BF05746408C2}"/>
              </a:ext>
            </a:extLst>
          </p:cNvPr>
          <p:cNvCxnSpPr/>
          <p:nvPr userDrawn="1"/>
        </p:nvCxnSpPr>
        <p:spPr>
          <a:xfrm>
            <a:off x="967689" y="3968780"/>
            <a:ext cx="10275477" cy="0"/>
          </a:xfrm>
          <a:prstGeom prst="line">
            <a:avLst/>
          </a:prstGeom>
          <a:ln w="165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4923D7D1-A9CC-C34C-86FF-43B5C8978712}"/>
              </a:ext>
            </a:extLst>
          </p:cNvPr>
          <p:cNvSpPr/>
          <p:nvPr userDrawn="1"/>
        </p:nvSpPr>
        <p:spPr>
          <a:xfrm>
            <a:off x="964323" y="3883241"/>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6119FF13-13AB-3448-B24E-58E18B3CE2B6}"/>
              </a:ext>
            </a:extLst>
          </p:cNvPr>
          <p:cNvSpPr/>
          <p:nvPr userDrawn="1"/>
        </p:nvSpPr>
        <p:spPr>
          <a:xfrm>
            <a:off x="3531590" y="3892012"/>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2F8F982-870E-AE44-B0D3-B3313BC48DB7}"/>
              </a:ext>
            </a:extLst>
          </p:cNvPr>
          <p:cNvSpPr/>
          <p:nvPr userDrawn="1"/>
        </p:nvSpPr>
        <p:spPr>
          <a:xfrm>
            <a:off x="6098857" y="3883241"/>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C549A137-DB5E-9C40-8C0A-ED607212022C}"/>
              </a:ext>
            </a:extLst>
          </p:cNvPr>
          <p:cNvSpPr/>
          <p:nvPr userDrawn="1"/>
        </p:nvSpPr>
        <p:spPr>
          <a:xfrm>
            <a:off x="8666124" y="3892012"/>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a:extLst>
              <a:ext uri="{FF2B5EF4-FFF2-40B4-BE49-F238E27FC236}">
                <a16:creationId xmlns:a16="http://schemas.microsoft.com/office/drawing/2014/main" id="{21DC2552-C347-4C3D-8C92-4A6981227C0E}"/>
              </a:ext>
            </a:extLst>
          </p:cNvPr>
          <p:cNvSpPr>
            <a:spLocks noGrp="1"/>
          </p:cNvSpPr>
          <p:nvPr>
            <p:ph type="dt" sz="half" idx="36"/>
          </p:nvPr>
        </p:nvSpPr>
        <p:spPr/>
        <p:txBody>
          <a:bodyPr/>
          <a:lstStyle/>
          <a:p>
            <a:r>
              <a:rPr lang="en-US" dirty="0"/>
              <a:t>TPM1</a:t>
            </a:r>
            <a:endParaRPr lang="en-US" dirty="0">
              <a:latin typeface="+mn-lt"/>
            </a:endParaRPr>
          </a:p>
        </p:txBody>
      </p:sp>
      <p:sp>
        <p:nvSpPr>
          <p:cNvPr id="3" name="Footer Placeholder 2">
            <a:extLst>
              <a:ext uri="{FF2B5EF4-FFF2-40B4-BE49-F238E27FC236}">
                <a16:creationId xmlns:a16="http://schemas.microsoft.com/office/drawing/2014/main" id="{A5B7C35C-F3E4-4522-8711-16E4F9052C2C}"/>
              </a:ext>
            </a:extLst>
          </p:cNvPr>
          <p:cNvSpPr>
            <a:spLocks noGrp="1"/>
          </p:cNvSpPr>
          <p:nvPr>
            <p:ph type="ftr" sz="quarter" idx="37"/>
          </p:nvPr>
        </p:nvSpPr>
        <p:spPr/>
        <p:txBody>
          <a:bodyPr/>
          <a:lstStyle/>
          <a:p>
            <a:r>
              <a:rPr lang="en-US" dirty="0" err="1"/>
              <a:t>FOReSiGHT</a:t>
            </a:r>
            <a:endParaRPr lang="en-US" b="0" dirty="0"/>
          </a:p>
        </p:txBody>
      </p:sp>
      <p:sp>
        <p:nvSpPr>
          <p:cNvPr id="4" name="Slide Number Placeholder 3">
            <a:extLst>
              <a:ext uri="{FF2B5EF4-FFF2-40B4-BE49-F238E27FC236}">
                <a16:creationId xmlns:a16="http://schemas.microsoft.com/office/drawing/2014/main" id="{1F4D6BAD-56F4-42F1-A2B3-FDB73364FD40}"/>
              </a:ext>
            </a:extLst>
          </p:cNvPr>
          <p:cNvSpPr>
            <a:spLocks noGrp="1"/>
          </p:cNvSpPr>
          <p:nvPr>
            <p:ph type="sldNum" sz="quarter" idx="38"/>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298615523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224" userDrawn="1">
          <p15:clr>
            <a:srgbClr val="FBAE40"/>
          </p15:clr>
        </p15:guide>
        <p15:guide id="8" orient="horz" pos="3768" userDrawn="1">
          <p15:clr>
            <a:srgbClr val="FBAE40"/>
          </p15:clr>
        </p15:guide>
        <p15:guide id="9" orient="horz" pos="552" userDrawn="1">
          <p15:clr>
            <a:srgbClr val="FBAE40"/>
          </p15:clr>
        </p15:guide>
        <p15:guide id="10" orient="horz" pos="1512" userDrawn="1">
          <p15:clr>
            <a:srgbClr val="FBAE40"/>
          </p15:clr>
        </p15:guide>
        <p15:guide id="11" orient="horz" pos="283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ED84C6-50E6-6C43-8031-AFF6268E0C06}"/>
              </a:ext>
            </a:extLst>
          </p:cNvPr>
          <p:cNvSpPr>
            <a:spLocks noGrp="1"/>
          </p:cNvSpPr>
          <p:nvPr>
            <p:ph type="body" idx="1"/>
          </p:nvPr>
        </p:nvSpPr>
        <p:spPr>
          <a:xfrm>
            <a:off x="971550" y="1825625"/>
            <a:ext cx="1038225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Title Placeholder 11">
            <a:extLst>
              <a:ext uri="{FF2B5EF4-FFF2-40B4-BE49-F238E27FC236}">
                <a16:creationId xmlns:a16="http://schemas.microsoft.com/office/drawing/2014/main" id="{D41FC0AE-253D-D242-9C88-017078F8A23A}"/>
              </a:ext>
            </a:extLst>
          </p:cNvPr>
          <p:cNvSpPr>
            <a:spLocks noGrp="1"/>
          </p:cNvSpPr>
          <p:nvPr>
            <p:ph type="title"/>
          </p:nvPr>
        </p:nvSpPr>
        <p:spPr>
          <a:xfrm>
            <a:off x="952500" y="365125"/>
            <a:ext cx="104013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0" name="Date Placeholder 3">
            <a:extLst>
              <a:ext uri="{FF2B5EF4-FFF2-40B4-BE49-F238E27FC236}">
                <a16:creationId xmlns:a16="http://schemas.microsoft.com/office/drawing/2014/main" id="{EF47083A-6D76-4B4D-87CA-E08E212F781D}"/>
              </a:ext>
            </a:extLst>
          </p:cNvPr>
          <p:cNvSpPr>
            <a:spLocks noGrp="1"/>
          </p:cNvSpPr>
          <p:nvPr>
            <p:ph type="dt" sz="half" idx="2"/>
          </p:nvPr>
        </p:nvSpPr>
        <p:spPr>
          <a:xfrm>
            <a:off x="2992120" y="6332220"/>
            <a:ext cx="1313180" cy="247651"/>
          </a:xfrm>
          <a:prstGeom prst="rect">
            <a:avLst/>
          </a:prstGeom>
        </p:spPr>
        <p:txBody>
          <a:bodyPr vert="horz" lIns="0" tIns="0" rIns="0" bIns="0" rtlCol="0" anchor="t" anchorCtr="0"/>
          <a:lstStyle>
            <a:lvl1pPr algn="l">
              <a:defRPr sz="1100" b="0" i="0">
                <a:solidFill>
                  <a:schemeClr val="bg1"/>
                </a:solidFill>
                <a:latin typeface="+mn-lt"/>
              </a:defRPr>
            </a:lvl1pPr>
          </a:lstStyle>
          <a:p>
            <a:r>
              <a:rPr lang="en-US" dirty="0"/>
              <a:t>TPM1</a:t>
            </a:r>
            <a:endParaRPr lang="en-US" dirty="0">
              <a:latin typeface="+mn-lt"/>
            </a:endParaRPr>
          </a:p>
        </p:txBody>
      </p:sp>
      <p:sp>
        <p:nvSpPr>
          <p:cNvPr id="31" name="Footer Placeholder 4">
            <a:extLst>
              <a:ext uri="{FF2B5EF4-FFF2-40B4-BE49-F238E27FC236}">
                <a16:creationId xmlns:a16="http://schemas.microsoft.com/office/drawing/2014/main" id="{C9955F1C-C0B1-BA44-8905-6991FA0D1EF3}"/>
              </a:ext>
            </a:extLst>
          </p:cNvPr>
          <p:cNvSpPr>
            <a:spLocks noGrp="1"/>
          </p:cNvSpPr>
          <p:nvPr>
            <p:ph type="ftr" sz="quarter" idx="3"/>
          </p:nvPr>
        </p:nvSpPr>
        <p:spPr>
          <a:xfrm>
            <a:off x="1494790" y="6332220"/>
            <a:ext cx="1497330" cy="247651"/>
          </a:xfrm>
          <a:prstGeom prst="rect">
            <a:avLst/>
          </a:prstGeom>
        </p:spPr>
        <p:txBody>
          <a:bodyPr vert="horz" lIns="0" tIns="0" rIns="0" bIns="0" rtlCol="0" anchor="t" anchorCtr="0"/>
          <a:lstStyle>
            <a:lvl1pPr algn="l">
              <a:defRPr sz="1100" b="0" i="0">
                <a:solidFill>
                  <a:schemeClr val="bg1"/>
                </a:solidFill>
                <a:latin typeface="+mj-lt"/>
              </a:defRPr>
            </a:lvl1pPr>
          </a:lstStyle>
          <a:p>
            <a:r>
              <a:rPr lang="en-US" dirty="0" err="1"/>
              <a:t>FOReSiGHT</a:t>
            </a:r>
            <a:endParaRPr lang="en-US" b="0" dirty="0"/>
          </a:p>
        </p:txBody>
      </p:sp>
      <p:sp>
        <p:nvSpPr>
          <p:cNvPr id="32" name="Slide Number Placeholder 5">
            <a:extLst>
              <a:ext uri="{FF2B5EF4-FFF2-40B4-BE49-F238E27FC236}">
                <a16:creationId xmlns:a16="http://schemas.microsoft.com/office/drawing/2014/main" id="{C8ADA0DF-3751-9A48-8A21-59F01C782D7C}"/>
              </a:ext>
            </a:extLst>
          </p:cNvPr>
          <p:cNvSpPr>
            <a:spLocks noGrp="1"/>
          </p:cNvSpPr>
          <p:nvPr>
            <p:ph type="sldNum" sz="quarter" idx="4"/>
          </p:nvPr>
        </p:nvSpPr>
        <p:spPr>
          <a:xfrm>
            <a:off x="971550" y="6332220"/>
            <a:ext cx="523240" cy="247651"/>
          </a:xfrm>
          <a:prstGeom prst="rect">
            <a:avLst/>
          </a:prstGeom>
        </p:spPr>
        <p:txBody>
          <a:bodyPr vert="horz" lIns="0" tIns="0" rIns="0" bIns="0" rtlCol="0" anchor="t" anchorCtr="0"/>
          <a:lstStyle>
            <a:lvl1pPr algn="l">
              <a:defRPr sz="1100" b="0" i="0">
                <a:solidFill>
                  <a:schemeClr val="bg1"/>
                </a:solidFill>
                <a:latin typeface="+mn-lt"/>
              </a:defRPr>
            </a:lvl1pPr>
          </a:lstStyle>
          <a:p>
            <a:fld id="{294A09A9-5501-47C1-A89A-A340965A2BE2}" type="slidenum">
              <a:rPr lang="en-US" smtClean="0"/>
              <a:pPr/>
              <a:t>‹#›</a:t>
            </a:fld>
            <a:endParaRPr lang="en-US" dirty="0">
              <a:latin typeface="+mn-lt"/>
            </a:endParaRPr>
          </a:p>
        </p:txBody>
      </p:sp>
      <p:pic>
        <p:nvPicPr>
          <p:cNvPr id="7" name="Picture 6" descr="Logo&#10;&#10;Description automatically generated">
            <a:extLst>
              <a:ext uri="{FF2B5EF4-FFF2-40B4-BE49-F238E27FC236}">
                <a16:creationId xmlns:a16="http://schemas.microsoft.com/office/drawing/2014/main" id="{DEFD3A1F-7F87-874B-B4C4-E3BEF972EEF3}"/>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9773516" y="6195699"/>
            <a:ext cx="2243147" cy="709597"/>
          </a:xfrm>
          <a:prstGeom prst="rect">
            <a:avLst/>
          </a:prstGeom>
        </p:spPr>
      </p:pic>
    </p:spTree>
    <p:extLst>
      <p:ext uri="{BB962C8B-B14F-4D97-AF65-F5344CB8AC3E}">
        <p14:creationId xmlns:p14="http://schemas.microsoft.com/office/powerpoint/2010/main" val="3515892240"/>
      </p:ext>
    </p:extLst>
  </p:cSld>
  <p:clrMap bg1="dk1" tx1="lt1" bg2="dk2" tx2="lt2" accent1="accent1" accent2="accent2" accent3="accent3" accent4="accent4" accent5="accent5" accent6="accent6" hlink="hlink" folHlink="folHlink"/>
  <p:sldLayoutIdLst>
    <p:sldLayoutId id="2147483659" r:id="rId1"/>
    <p:sldLayoutId id="2147483693" r:id="rId2"/>
    <p:sldLayoutId id="2147483671" r:id="rId3"/>
    <p:sldLayoutId id="2147483672" r:id="rId4"/>
    <p:sldLayoutId id="2147483673" r:id="rId5"/>
    <p:sldLayoutId id="2147483684" r:id="rId6"/>
    <p:sldLayoutId id="2147483675" r:id="rId7"/>
    <p:sldLayoutId id="2147483676" r:id="rId8"/>
    <p:sldLayoutId id="2147483677" r:id="rId9"/>
    <p:sldLayoutId id="2147483685" r:id="rId10"/>
    <p:sldLayoutId id="2147483688" r:id="rId11"/>
    <p:sldLayoutId id="2147483692" r:id="rId12"/>
    <p:sldLayoutId id="2147483682" r:id="rId13"/>
    <p:sldLayoutId id="2147483694" r:id="rId14"/>
    <p:sldLayoutId id="2147483697" r:id="rId15"/>
  </p:sldLayoutIdLst>
  <p:hf hdr="0"/>
  <p:txStyles>
    <p:titleStyle>
      <a:lvl1pPr algn="l" defTabSz="914400" rtl="0" eaLnBrk="1" latinLnBrk="0" hangingPunct="1">
        <a:lnSpc>
          <a:spcPct val="90000"/>
        </a:lnSpc>
        <a:spcBef>
          <a:spcPct val="0"/>
        </a:spcBef>
        <a:buNone/>
        <a:defRPr sz="44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600" userDrawn="1">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guide id="17" pos="39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03444" y="1473752"/>
            <a:ext cx="9155182" cy="1514019"/>
          </a:xfrm>
        </p:spPr>
        <p:txBody>
          <a:bodyPr>
            <a:normAutofit fontScale="90000"/>
          </a:bodyPr>
          <a:lstStyle/>
          <a:p>
            <a:r xmlns:a="http://schemas.openxmlformats.org/drawingml/2006/main">
              <a:rPr lang="de" sz="5300" dirty="0" err="1">
                <a:solidFill>
                  <a:schemeClr val="bg1">
                    <a:lumMod val="85000"/>
                    <a:lumOff val="15000"/>
                  </a:schemeClr>
                </a:solidFill>
              </a:rPr>
              <a:t>Algorithmus</a:t>
            </a:r>
            <a:r xmlns:a="http://schemas.openxmlformats.org/drawingml/2006/main">
              <a:rPr lang="de" sz="5300" dirty="0">
                <a:solidFill>
                  <a:schemeClr val="bg1">
                    <a:lumMod val="85000"/>
                    <a:lumOff val="15000"/>
                  </a:schemeClr>
                </a:solidFill>
              </a:rPr>
              <a:t> </a:t>
            </a:r>
            <a:r xmlns:a="http://schemas.openxmlformats.org/drawingml/2006/main">
              <a:rPr lang="de" sz="5300" dirty="0" err="1">
                <a:solidFill>
                  <a:schemeClr val="bg1">
                    <a:lumMod val="85000"/>
                    <a:lumOff val="15000"/>
                  </a:schemeClr>
                </a:solidFill>
              </a:rPr>
              <a:t>Governance </a:t>
            </a:r>
            <a:r xmlns:a="http://schemas.openxmlformats.org/drawingml/2006/main">
              <a:rPr lang="de" sz="5300" dirty="0">
                <a:solidFill>
                  <a:schemeClr val="bg1">
                    <a:lumMod val="85000"/>
                    <a:lumOff val="15000"/>
                  </a:schemeClr>
                </a:solidFill>
              </a:rPr>
              <a:t>für </a:t>
            </a:r>
            <a:r xmlns:a="http://schemas.openxmlformats.org/drawingml/2006/main">
              <a:rPr lang="de" sz="5300" dirty="0" err="1">
                <a:solidFill>
                  <a:schemeClr val="bg1">
                    <a:lumMod val="85000"/>
                    <a:lumOff val="15000"/>
                  </a:schemeClr>
                </a:solidFill>
              </a:rPr>
              <a:t>Manager </a:t>
            </a:r>
            <a:br xmlns:a="http://schemas.openxmlformats.org/drawingml/2006/main">
              <a:rPr lang="ro-RO" sz="5300" dirty="0">
                <a:solidFill>
                  <a:schemeClr val="bg1">
                    <a:lumMod val="85000"/>
                    <a:lumOff val="15000"/>
                  </a:schemeClr>
                </a:solidFill>
              </a:rPr>
            </a:br>
            <a:br xmlns:a="http://schemas.openxmlformats.org/drawingml/2006/main">
              <a:rPr lang="ro-RO" sz="5300" dirty="0">
                <a:solidFill>
                  <a:schemeClr val="bg1">
                    <a:lumMod val="85000"/>
                    <a:lumOff val="15000"/>
                  </a:schemeClr>
                </a:solidFill>
              </a:rPr>
            </a:br>
            <a:r xmlns:a="http://schemas.openxmlformats.org/drawingml/2006/main">
              <a:rPr lang="de" sz="5300" dirty="0" err="1">
                <a:solidFill>
                  <a:schemeClr val="bg1">
                    <a:lumMod val="85000"/>
                    <a:lumOff val="15000"/>
                  </a:schemeClr>
                </a:solidFill>
              </a:rPr>
              <a:t>praktisch</a:t>
            </a:r>
            <a:r xmlns:a="http://schemas.openxmlformats.org/drawingml/2006/main">
              <a:rPr lang="de" sz="5300" dirty="0">
                <a:solidFill>
                  <a:schemeClr val="bg1">
                    <a:lumMod val="85000"/>
                    <a:lumOff val="15000"/>
                  </a:schemeClr>
                </a:solidFill>
              </a:rPr>
              <a:t> </a:t>
            </a:r>
            <a:r xmlns:a="http://schemas.openxmlformats.org/drawingml/2006/main">
              <a:rPr lang="de" sz="5300" dirty="0" err="1">
                <a:solidFill>
                  <a:schemeClr val="bg1">
                    <a:lumMod val="85000"/>
                    <a:lumOff val="15000"/>
                  </a:schemeClr>
                </a:solidFill>
              </a:rPr>
              <a:t>Übungen</a:t>
            </a:r>
            <a:endParaRPr xmlns:a="http://schemas.openxmlformats.org/drawingml/2006/main" lang="en-US" dirty="0">
              <a:solidFill>
                <a:schemeClr val="accent6">
                  <a:lumMod val="60000"/>
                  <a:lumOff val="40000"/>
                </a:schemeClr>
              </a:solidFill>
            </a:endParaRPr>
          </a:p>
        </p:txBody>
      </p:sp>
      <p:sp>
        <p:nvSpPr>
          <p:cNvPr id="7" name="Rectangle 3"/>
          <p:cNvSpPr>
            <a:spLocks noGrp="1" noChangeArrowheads="1"/>
          </p:cNvSpPr>
          <p:nvPr>
            <p:ph type="body" sz="quarter" idx="11"/>
          </p:nvPr>
        </p:nvSpPr>
        <p:spPr bwMode="auto">
          <a:xfrm>
            <a:off x="6515195" y="5488545"/>
            <a:ext cx="699685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spAutoFit/>
          </a:bodyPr>
          <a:lstStyle/>
          <a:p>
            <a:pPr xmlns:a="http://schemas.openxmlformats.org/drawingml/2006/main" algn="l" eaLnBrk="0" fontAlgn="base" hangingPunct="0">
              <a:lnSpc>
                <a:spcPct val="100000"/>
              </a:lnSpc>
              <a:spcBef>
                <a:spcPct val="0"/>
              </a:spcBef>
              <a:spcAft>
                <a:spcPct val="0"/>
              </a:spcAft>
            </a:pPr>
            <a:r xmlns:a="http://schemas.openxmlformats.org/drawingml/2006/main">
              <a:rPr lang="de" altLang="ro-RO" sz="1400" dirty="0">
                <a:solidFill>
                  <a:schemeClr val="accent6">
                    <a:lumMod val="50000"/>
                  </a:schemeClr>
                </a:solidFill>
                <a:latin typeface="Calibri Light" panose="020F0302020204030204" pitchFamily="34" charset="0"/>
                <a:ea typeface="Times New Roman" panose="02020603050405020304" pitchFamily="18" charset="0"/>
                <a:cs typeface="Calibri Light" panose="020F0302020204030204" pitchFamily="34" charset="0"/>
              </a:rPr>
              <a:t>Erasmus+ </a:t>
            </a:r>
            <a:r xmlns:a="http://schemas.openxmlformats.org/drawingml/2006/main">
              <a:rPr lang="de" altLang="ro-RO" sz="1400" dirty="0" err="1">
                <a:solidFill>
                  <a:schemeClr val="accent6">
                    <a:lumMod val="50000"/>
                  </a:schemeClr>
                </a:solidFill>
                <a:latin typeface="Calibri Light" panose="020F0302020204030204" pitchFamily="34" charset="0"/>
                <a:ea typeface="Times New Roman" panose="02020603050405020304" pitchFamily="18" charset="0"/>
                <a:cs typeface="Calibri Light" panose="020F0302020204030204" pitchFamily="34" charset="0"/>
              </a:rPr>
              <a:t>Programm</a:t>
            </a:r>
            <a:r xmlns:a="http://schemas.openxmlformats.org/drawingml/2006/main">
              <a:rPr lang="de" altLang="ro-RO" sz="1400" dirty="0">
                <a:solidFill>
                  <a:schemeClr val="accent6">
                    <a:lumMod val="50000"/>
                  </a:schemeClr>
                </a:solidFill>
                <a:latin typeface="Calibri Light" panose="020F0302020204030204" pitchFamily="34" charset="0"/>
                <a:ea typeface="Times New Roman" panose="02020603050405020304" pitchFamily="18" charset="0"/>
                <a:cs typeface="Calibri Light" panose="020F0302020204030204" pitchFamily="34" charset="0"/>
              </a:rPr>
              <a:t> </a:t>
            </a:r>
            <a:r xmlns:a="http://schemas.openxmlformats.org/drawingml/2006/main">
              <a:rPr lang="de" altLang="ro-RO" sz="1400" dirty="0">
                <a:solidFill>
                  <a:schemeClr val="accent6">
                    <a:lumMod val="50000"/>
                  </a:schemeClr>
                </a:solidFill>
                <a:latin typeface="Calibri" panose="020F0502020204030204" pitchFamily="34" charset="0"/>
                <a:ea typeface="Times New Roman" panose="02020603050405020304" pitchFamily="18" charset="0"/>
                <a:cs typeface="Calibri Light" panose="020F0302020204030204" pitchFamily="34" charset="0"/>
              </a:rPr>
              <a:t>– </a:t>
            </a:r>
            <a:r xmlns:a="http://schemas.openxmlformats.org/drawingml/2006/main">
              <a:rPr lang="de" altLang="ro-RO" sz="1400" dirty="0">
                <a:solidFill>
                  <a:schemeClr val="accent6">
                    <a:lumMod val="50000"/>
                  </a:schemeClr>
                </a:solidFill>
                <a:latin typeface="Calibri Light" panose="020F0302020204030204" pitchFamily="34" charset="0"/>
                <a:ea typeface="Times New Roman" panose="02020603050405020304" pitchFamily="18" charset="0"/>
                <a:cs typeface="Calibri Light" panose="020F0302020204030204" pitchFamily="34" charset="0"/>
              </a:rPr>
              <a:t>Strategisches Partnerschaftsprojekt:</a:t>
            </a:r>
          </a:p>
          <a:p>
            <a:pPr xmlns:a="http://schemas.openxmlformats.org/drawingml/2006/main" algn="l" eaLnBrk="0" fontAlgn="base" hangingPunct="0">
              <a:lnSpc>
                <a:spcPct val="100000"/>
              </a:lnSpc>
              <a:spcBef>
                <a:spcPct val="0"/>
              </a:spcBef>
              <a:spcAft>
                <a:spcPct val="0"/>
              </a:spcAft>
            </a:pPr>
            <a:r xmlns:a="http://schemas.openxmlformats.org/drawingml/2006/main">
              <a:rPr lang="de" dirty="0">
                <a:solidFill>
                  <a:schemeClr val="accent6">
                    <a:lumMod val="50000"/>
                  </a:schemeClr>
                </a:solidFill>
              </a:rPr>
              <a:t>2020-1-RO01-KA203-080368</a:t>
            </a:r>
            <a:endParaRPr xmlns:a="http://schemas.openxmlformats.org/drawingml/2006/main" lang="en-RO" dirty="0">
              <a:solidFill>
                <a:schemeClr val="accent6">
                  <a:lumMod val="50000"/>
                </a:schemeClr>
              </a:solidFill>
            </a:endParaRPr>
          </a:p>
        </p:txBody>
      </p:sp>
      <p:pic>
        <p:nvPicPr>
          <p:cNvPr id="9" name="Picture 8"/>
          <p:cNvPicPr/>
          <p:nvPr/>
        </p:nvPicPr>
        <p:blipFill>
          <a:blip r:embed="rId3">
            <a:extLst>
              <a:ext uri="{28A0092B-C50C-407E-A947-70E740481C1C}">
                <a14:useLocalDpi xmlns:a14="http://schemas.microsoft.com/office/drawing/2010/main" val="0"/>
              </a:ext>
            </a:extLst>
          </a:blip>
          <a:srcRect/>
          <a:stretch>
            <a:fillRect/>
          </a:stretch>
        </p:blipFill>
        <p:spPr bwMode="auto">
          <a:xfrm>
            <a:off x="21732" y="548680"/>
            <a:ext cx="2186940" cy="693420"/>
          </a:xfrm>
          <a:prstGeom prst="rect">
            <a:avLst/>
          </a:prstGeom>
          <a:noFill/>
          <a:ln>
            <a:noFill/>
          </a:ln>
        </p:spPr>
      </p:pic>
      <p:pic>
        <p:nvPicPr>
          <p:cNvPr id="4" name="Picture 3" descr="Logo, company name&#10;&#10;Description automatically generated">
            <a:extLst>
              <a:ext uri="{FF2B5EF4-FFF2-40B4-BE49-F238E27FC236}">
                <a16:creationId xmlns:a16="http://schemas.microsoft.com/office/drawing/2014/main" id="{CC0D8469-B530-9A49-85E2-4661AADDE13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68413" y="3091070"/>
            <a:ext cx="3290212" cy="2293178"/>
          </a:xfrm>
          <a:prstGeom prst="rect">
            <a:avLst/>
          </a:prstGeom>
        </p:spPr>
      </p:pic>
    </p:spTree>
    <p:extLst>
      <p:ext uri="{BB962C8B-B14F-4D97-AF65-F5344CB8AC3E}">
        <p14:creationId xmlns:p14="http://schemas.microsoft.com/office/powerpoint/2010/main" val="1187638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1610F76-1A39-EACC-A99D-F0D1BAD2DBD6}"/>
              </a:ext>
            </a:extLst>
          </p:cNvPr>
          <p:cNvSpPr>
            <a:spLocks noGrp="1"/>
          </p:cNvSpPr>
          <p:nvPr>
            <p:ph type="title"/>
          </p:nvPr>
        </p:nvSpPr>
        <p:spPr/>
        <p:txBody>
          <a:bodyPr/>
          <a:lstStyle/>
          <a:p>
            <a:r xmlns:a="http://schemas.openxmlformats.org/drawingml/2006/main">
              <a:rPr lang="de" dirty="0" err="1"/>
              <a:t>Praktisch</a:t>
            </a:r>
            <a:r xmlns:a="http://schemas.openxmlformats.org/drawingml/2006/main">
              <a:rPr lang="de" dirty="0"/>
              <a:t> </a:t>
            </a:r>
            <a:r xmlns:a="http://schemas.openxmlformats.org/drawingml/2006/main">
              <a:rPr lang="de" dirty="0" err="1"/>
              <a:t>Übungen</a:t>
            </a:r>
            <a:endParaRPr xmlns:a="http://schemas.openxmlformats.org/drawingml/2006/main" lang="ro-RO" dirty="0"/>
          </a:p>
        </p:txBody>
      </p:sp>
      <p:sp>
        <p:nvSpPr>
          <p:cNvPr id="4" name="Text Placeholder 3">
            <a:extLst>
              <a:ext uri="{FF2B5EF4-FFF2-40B4-BE49-F238E27FC236}">
                <a16:creationId xmlns:a16="http://schemas.microsoft.com/office/drawing/2014/main" id="{B610DB4B-D2DE-49DD-1ED8-81BFEFB3C415}"/>
              </a:ext>
            </a:extLst>
          </p:cNvPr>
          <p:cNvSpPr>
            <a:spLocks noGrp="1"/>
          </p:cNvSpPr>
          <p:nvPr>
            <p:ph type="body" sz="quarter" idx="10"/>
          </p:nvPr>
        </p:nvSpPr>
        <p:spPr/>
        <p:txBody>
          <a:bodyPr/>
          <a:lstStyle/>
          <a:p>
            <a:r xmlns:a="http://schemas.openxmlformats.org/drawingml/2006/main">
              <a:rPr lang="de" sz="1200" kern="0" spc="-3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Wählen Sie einen häufig verwendeten Algorithmus aus und untersuchen Sie, ob er nachweislich eine Voreingenommenheit gegenüber bestimmten Gruppen aufweist (z. B. Rasse, Geschlecht, Alter). Erklären Sie, wie die Verzerrung identifiziert wurde, und beschreiben Sie mögliche Konsequenzen dieser Verzerrung.</a:t>
            </a:r>
            <a:endParaRPr xmlns:a="http://schemas.openxmlformats.org/drawingml/2006/main" lang="ro-RO" sz="1200" dirty="0"/>
          </a:p>
        </p:txBody>
      </p:sp>
      <p:sp>
        <p:nvSpPr>
          <p:cNvPr id="5" name="Text Placeholder 4">
            <a:extLst>
              <a:ext uri="{FF2B5EF4-FFF2-40B4-BE49-F238E27FC236}">
                <a16:creationId xmlns:a16="http://schemas.microsoft.com/office/drawing/2014/main" id="{528BD280-3D25-1F40-3658-FD33A3F86D41}"/>
              </a:ext>
            </a:extLst>
          </p:cNvPr>
          <p:cNvSpPr>
            <a:spLocks noGrp="1"/>
          </p:cNvSpPr>
          <p:nvPr>
            <p:ph type="body" sz="quarter" idx="12"/>
          </p:nvPr>
        </p:nvSpPr>
        <p:spPr/>
        <p:txBody>
          <a:bodyPr/>
          <a:lstStyle/>
          <a:p>
            <a:r xmlns:a="http://schemas.openxmlformats.org/drawingml/2006/main">
              <a:rPr lang="de" dirty="0" err="1">
                <a:solidFill>
                  <a:schemeClr val="bg2">
                    <a:lumMod val="75000"/>
                    <a:lumOff val="25000"/>
                  </a:schemeClr>
                </a:solidFill>
              </a:rPr>
              <a:t>Identifizieren</a:t>
            </a:r>
            <a:r xmlns:a="http://schemas.openxmlformats.org/drawingml/2006/main">
              <a:rPr lang="de" dirty="0">
                <a:solidFill>
                  <a:schemeClr val="bg2">
                    <a:lumMod val="75000"/>
                    <a:lumOff val="25000"/>
                  </a:schemeClr>
                </a:solidFill>
              </a:rPr>
              <a:t> </a:t>
            </a:r>
            <a:r xmlns:a="http://schemas.openxmlformats.org/drawingml/2006/main">
              <a:rPr lang="de" dirty="0" err="1">
                <a:solidFill>
                  <a:schemeClr val="bg2">
                    <a:lumMod val="75000"/>
                    <a:lumOff val="25000"/>
                  </a:schemeClr>
                </a:solidFill>
              </a:rPr>
              <a:t>Bias </a:t>
            </a:r>
            <a:r xmlns:a="http://schemas.openxmlformats.org/drawingml/2006/main">
              <a:rPr lang="de" dirty="0">
                <a:solidFill>
                  <a:schemeClr val="bg2">
                    <a:lumMod val="75000"/>
                    <a:lumOff val="25000"/>
                  </a:schemeClr>
                </a:solidFill>
              </a:rPr>
              <a:t>in einem </a:t>
            </a:r>
            <a:r xmlns:a="http://schemas.openxmlformats.org/drawingml/2006/main">
              <a:rPr lang="de" dirty="0" err="1">
                <a:solidFill>
                  <a:schemeClr val="bg2">
                    <a:lumMod val="75000"/>
                    <a:lumOff val="25000"/>
                  </a:schemeClr>
                </a:solidFill>
              </a:rPr>
              <a:t>Algorithmus</a:t>
            </a:r>
            <a:endParaRPr xmlns:a="http://schemas.openxmlformats.org/drawingml/2006/main" lang="ro-RO" dirty="0">
              <a:solidFill>
                <a:schemeClr val="bg2">
                  <a:lumMod val="75000"/>
                  <a:lumOff val="25000"/>
                </a:schemeClr>
              </a:solidFill>
            </a:endParaRPr>
          </a:p>
        </p:txBody>
      </p:sp>
      <p:sp>
        <p:nvSpPr>
          <p:cNvPr id="6" name="Text Placeholder 5">
            <a:extLst>
              <a:ext uri="{FF2B5EF4-FFF2-40B4-BE49-F238E27FC236}">
                <a16:creationId xmlns:a16="http://schemas.microsoft.com/office/drawing/2014/main" id="{40F7933F-3C69-0537-C2D4-31BF909D5699}"/>
              </a:ext>
            </a:extLst>
          </p:cNvPr>
          <p:cNvSpPr>
            <a:spLocks noGrp="1"/>
          </p:cNvSpPr>
          <p:nvPr>
            <p:ph type="body" sz="quarter" idx="13"/>
          </p:nvPr>
        </p:nvSpPr>
        <p:spPr/>
        <p:txBody>
          <a:bodyPr/>
          <a:lstStyle/>
          <a:p>
            <a:r xmlns:a="http://schemas.openxmlformats.org/drawingml/2006/main">
              <a:rPr lang="de" sz="1200" dirty="0" err="1"/>
              <a:t>Wählen Sie </a:t>
            </a:r>
            <a:r xmlns:a="http://schemas.openxmlformats.org/drawingml/2006/main">
              <a:rPr lang="de" sz="1200" dirty="0"/>
              <a:t>einen </a:t>
            </a:r>
            <a:r xmlns:a="http://schemas.openxmlformats.org/drawingml/2006/main">
              <a:rPr lang="de" sz="1200" dirty="0" err="1"/>
              <a:t>Algorithmus</a:t>
            </a:r>
            <a:r xmlns:a="http://schemas.openxmlformats.org/drawingml/2006/main">
              <a:rPr lang="de" sz="1200" dirty="0"/>
              <a:t> </a:t>
            </a:r>
            <a:r xmlns:a="http://schemas.openxmlformats.org/drawingml/2006/main">
              <a:rPr lang="de" sz="1200" dirty="0" err="1"/>
              <a:t>Das</a:t>
            </a:r>
            <a:r xmlns:a="http://schemas.openxmlformats.org/drawingml/2006/main">
              <a:rPr lang="de" sz="1200" dirty="0"/>
              <a:t> </a:t>
            </a:r>
            <a:r xmlns:a="http://schemas.openxmlformats.org/drawingml/2006/main">
              <a:rPr lang="de" sz="1200" dirty="0" err="1"/>
              <a:t>Ist</a:t>
            </a:r>
            <a:r xmlns:a="http://schemas.openxmlformats.org/drawingml/2006/main">
              <a:rPr lang="de" sz="1200" dirty="0"/>
              <a:t> </a:t>
            </a:r>
            <a:r xmlns:a="http://schemas.openxmlformats.org/drawingml/2006/main">
              <a:rPr lang="de" sz="1200" dirty="0"/>
              <a:t>in </a:t>
            </a:r>
            <a:r xmlns:a="http://schemas.openxmlformats.org/drawingml/2006/main">
              <a:rPr lang="de" sz="1200" dirty="0" err="1"/>
              <a:t>Ihrem </a:t>
            </a:r>
            <a:r xmlns:a="http://schemas.openxmlformats.org/drawingml/2006/main">
              <a:rPr lang="de" sz="1200" dirty="0" err="1"/>
              <a:t>verwendet</a:t>
            </a:r>
            <a:r xmlns:a="http://schemas.openxmlformats.org/drawingml/2006/main">
              <a:rPr lang="de" sz="1200" dirty="0"/>
              <a:t> </a:t>
            </a:r>
            <a:r xmlns:a="http://schemas.openxmlformats.org/drawingml/2006/main">
              <a:rPr lang="de" sz="1200" dirty="0" err="1"/>
              <a:t>Branche </a:t>
            </a:r>
            <a:r xmlns:a="http://schemas.openxmlformats.org/drawingml/2006/main">
              <a:rPr lang="de" sz="1200" dirty="0"/>
              <a:t>oder </a:t>
            </a:r>
            <a:r xmlns:a="http://schemas.openxmlformats.org/drawingml/2006/main">
              <a:rPr lang="de" sz="1200" dirty="0" err="1"/>
              <a:t>Organisation</a:t>
            </a:r>
            <a:r xmlns:a="http://schemas.openxmlformats.org/drawingml/2006/main">
              <a:rPr lang="de" sz="1200" dirty="0"/>
              <a:t> </a:t>
            </a:r>
            <a:r xmlns:a="http://schemas.openxmlformats.org/drawingml/2006/main">
              <a:rPr lang="de" sz="1200" dirty="0" err="1"/>
              <a:t>und </a:t>
            </a:r>
            <a:r xmlns:a="http://schemas.openxmlformats.org/drawingml/2006/main">
              <a:rPr lang="de" sz="1200" dirty="0"/>
              <a:t>bewerten Sie </a:t>
            </a:r>
            <a:r xmlns:a="http://schemas.openxmlformats.org/drawingml/2006/main">
              <a:rPr lang="de" sz="1200" dirty="0" err="1"/>
              <a:t>es</a:t>
            </a:r>
            <a:r xmlns:a="http://schemas.openxmlformats.org/drawingml/2006/main">
              <a:rPr lang="de" sz="1200" dirty="0"/>
              <a:t> </a:t>
            </a:r>
            <a:r xmlns:a="http://schemas.openxmlformats.org/drawingml/2006/main">
              <a:rPr lang="de" sz="1200" dirty="0" err="1"/>
              <a:t>Gerechtigkeit</a:t>
            </a:r>
            <a:r xmlns:a="http://schemas.openxmlformats.org/drawingml/2006/main">
              <a:rPr lang="de" sz="1200" dirty="0"/>
              <a:t> </a:t>
            </a:r>
            <a:r xmlns:a="http://schemas.openxmlformats.org/drawingml/2006/main">
              <a:rPr lang="de" sz="1200" dirty="0" err="1"/>
              <a:t>von</a:t>
            </a:r>
            <a:r xmlns:a="http://schemas.openxmlformats.org/drawingml/2006/main">
              <a:rPr lang="de" sz="1200" dirty="0"/>
              <a:t> </a:t>
            </a:r>
            <a:r xmlns:a="http://schemas.openxmlformats.org/drawingml/2006/main">
              <a:rPr lang="de" sz="1200" dirty="0" err="1"/>
              <a:t>untersuchen</a:t>
            </a:r>
            <a:r xmlns:a="http://schemas.openxmlformats.org/drawingml/2006/main">
              <a:rPr lang="de" sz="1200" dirty="0"/>
              <a:t> </a:t>
            </a:r>
            <a:r xmlns:a="http://schemas.openxmlformats.org/drawingml/2006/main">
              <a:rPr lang="de" sz="1200" dirty="0" err="1"/>
              <a:t>ob </a:t>
            </a:r>
            <a:r xmlns:a="http://schemas.openxmlformats.org/drawingml/2006/main">
              <a:rPr lang="de" sz="1200" dirty="0"/>
              <a:t>es </a:t>
            </a:r>
            <a:r xmlns:a="http://schemas.openxmlformats.org/drawingml/2006/main">
              <a:rPr lang="de" sz="1200" dirty="0" err="1"/>
              <a:t>behandelt</a:t>
            </a:r>
            <a:r xmlns:a="http://schemas.openxmlformats.org/drawingml/2006/main">
              <a:rPr lang="de" sz="1200" dirty="0"/>
              <a:t> </a:t>
            </a:r>
            <a:r xmlns:a="http://schemas.openxmlformats.org/drawingml/2006/main">
              <a:rPr lang="de" sz="1200" dirty="0" err="1"/>
              <a:t>alle</a:t>
            </a:r>
            <a:r xmlns:a="http://schemas.openxmlformats.org/drawingml/2006/main">
              <a:rPr lang="de" sz="1200" dirty="0"/>
              <a:t> </a:t>
            </a:r>
            <a:r xmlns:a="http://schemas.openxmlformats.org/drawingml/2006/main">
              <a:rPr lang="de" sz="1200" dirty="0" err="1"/>
              <a:t>Einzelpersonen</a:t>
            </a:r>
            <a:r xmlns:a="http://schemas.openxmlformats.org/drawingml/2006/main">
              <a:rPr lang="de" sz="1200" dirty="0"/>
              <a:t> </a:t>
            </a:r>
            <a:r xmlns:a="http://schemas.openxmlformats.org/drawingml/2006/main">
              <a:rPr lang="de" sz="1200" dirty="0" err="1"/>
              <a:t>Und</a:t>
            </a:r>
            <a:r xmlns:a="http://schemas.openxmlformats.org/drawingml/2006/main">
              <a:rPr lang="de" sz="1200" dirty="0"/>
              <a:t> </a:t>
            </a:r>
            <a:r xmlns:a="http://schemas.openxmlformats.org/drawingml/2006/main">
              <a:rPr lang="de" sz="1200" dirty="0" err="1"/>
              <a:t>Gruppen</a:t>
            </a:r>
            <a:r xmlns:a="http://schemas.openxmlformats.org/drawingml/2006/main">
              <a:rPr lang="de" sz="1200" dirty="0"/>
              <a:t> </a:t>
            </a:r>
            <a:r xmlns:a="http://schemas.openxmlformats.org/drawingml/2006/main">
              <a:rPr lang="de" sz="1200" dirty="0" err="1"/>
              <a:t>gleichermaßen </a:t>
            </a:r>
            <a:r xmlns:a="http://schemas.openxmlformats.org/drawingml/2006/main">
              <a:rPr lang="de" sz="1200" dirty="0"/>
              <a:t>. Berücksichtigen Sie </a:t>
            </a:r>
            <a:r xmlns:a="http://schemas.openxmlformats.org/drawingml/2006/main">
              <a:rPr lang="de" sz="1200" dirty="0" err="1"/>
              <a:t>Faktoren</a:t>
            </a:r>
            <a:r xmlns:a="http://schemas.openxmlformats.org/drawingml/2006/main">
              <a:rPr lang="de" sz="1200" dirty="0"/>
              <a:t> </a:t>
            </a:r>
            <a:r xmlns:a="http://schemas.openxmlformats.org/drawingml/2006/main">
              <a:rPr lang="de" sz="1200" dirty="0" err="1"/>
              <a:t>wie </a:t>
            </a:r>
            <a:r xmlns:a="http://schemas.openxmlformats.org/drawingml/2006/main">
              <a:rPr lang="de" sz="1200" dirty="0"/>
              <a:t>Eingabedaten </a:t>
            </a:r>
            <a:r xmlns:a="http://schemas.openxmlformats.org/drawingml/2006/main">
              <a:rPr lang="de" sz="1200" dirty="0" err="1"/>
              <a:t>, </a:t>
            </a:r>
            <a:r xmlns:a="http://schemas.openxmlformats.org/drawingml/2006/main">
              <a:rPr lang="de" sz="1200" dirty="0" err="1"/>
              <a:t>Modellauswahl </a:t>
            </a:r>
            <a:r xmlns:a="http://schemas.openxmlformats.org/drawingml/2006/main">
              <a:rPr lang="de" sz="1200" dirty="0"/>
              <a:t>usw</a:t>
            </a:r>
            <a:r xmlns:a="http://schemas.openxmlformats.org/drawingml/2006/main">
              <a:rPr lang="de" sz="1200" dirty="0"/>
              <a:t> </a:t>
            </a:r>
            <a:r xmlns:a="http://schemas.openxmlformats.org/drawingml/2006/main">
              <a:rPr lang="de" sz="1200" dirty="0" err="1"/>
              <a:t>Auswertung</a:t>
            </a:r>
            <a:r xmlns:a="http://schemas.openxmlformats.org/drawingml/2006/main">
              <a:rPr lang="de" sz="1200" dirty="0"/>
              <a:t> </a:t>
            </a:r>
            <a:r xmlns:a="http://schemas.openxmlformats.org/drawingml/2006/main">
              <a:rPr lang="de" sz="1200" dirty="0" err="1"/>
              <a:t>Metriken </a:t>
            </a:r>
            <a:r xmlns:a="http://schemas.openxmlformats.org/drawingml/2006/main">
              <a:rPr lang="de" sz="1200" dirty="0"/>
              <a:t>.</a:t>
            </a:r>
          </a:p>
        </p:txBody>
      </p:sp>
      <p:sp>
        <p:nvSpPr>
          <p:cNvPr id="7" name="Text Placeholder 6">
            <a:extLst>
              <a:ext uri="{FF2B5EF4-FFF2-40B4-BE49-F238E27FC236}">
                <a16:creationId xmlns:a16="http://schemas.microsoft.com/office/drawing/2014/main" id="{5CB271A9-CE8F-71E9-C4AD-F11B7ED6BDBE}"/>
              </a:ext>
            </a:extLst>
          </p:cNvPr>
          <p:cNvSpPr>
            <a:spLocks noGrp="1"/>
          </p:cNvSpPr>
          <p:nvPr>
            <p:ph type="body" sz="quarter" idx="14"/>
          </p:nvPr>
        </p:nvSpPr>
        <p:spPr/>
        <p:txBody>
          <a:bodyPr/>
          <a:lstStyle/>
          <a:p>
            <a:r xmlns:a="http://schemas.openxmlformats.org/drawingml/2006/main">
              <a:rPr lang="de" dirty="0">
                <a:solidFill>
                  <a:schemeClr val="bg2">
                    <a:lumMod val="75000"/>
                    <a:lumOff val="25000"/>
                  </a:schemeClr>
                </a:solidFill>
              </a:rPr>
              <a:t>Bewerten Sie </a:t>
            </a:r>
            <a:r xmlns:a="http://schemas.openxmlformats.org/drawingml/2006/main">
              <a:rPr lang="de" dirty="0" err="1">
                <a:solidFill>
                  <a:schemeClr val="bg2">
                    <a:lumMod val="75000"/>
                    <a:lumOff val="25000"/>
                  </a:schemeClr>
                </a:solidFill>
              </a:rPr>
              <a:t>die</a:t>
            </a:r>
            <a:r xmlns:a="http://schemas.openxmlformats.org/drawingml/2006/main">
              <a:rPr lang="de" dirty="0">
                <a:solidFill>
                  <a:schemeClr val="bg2">
                    <a:lumMod val="75000"/>
                    <a:lumOff val="25000"/>
                  </a:schemeClr>
                </a:solidFill>
              </a:rPr>
              <a:t> </a:t>
            </a:r>
            <a:r xmlns:a="http://schemas.openxmlformats.org/drawingml/2006/main">
              <a:rPr lang="de" dirty="0" err="1">
                <a:solidFill>
                  <a:schemeClr val="bg2">
                    <a:lumMod val="75000"/>
                    <a:lumOff val="25000"/>
                  </a:schemeClr>
                </a:solidFill>
              </a:rPr>
              <a:t>Fairness </a:t>
            </a:r>
            <a:r xmlns:a="http://schemas.openxmlformats.org/drawingml/2006/main">
              <a:rPr lang="de" dirty="0">
                <a:solidFill>
                  <a:schemeClr val="bg2">
                    <a:lumMod val="75000"/>
                    <a:lumOff val="25000"/>
                  </a:schemeClr>
                </a:solidFill>
              </a:rPr>
              <a:t>eines </a:t>
            </a:r>
            <a:r xmlns:a="http://schemas.openxmlformats.org/drawingml/2006/main">
              <a:rPr lang="de" dirty="0" err="1">
                <a:solidFill>
                  <a:schemeClr val="bg2">
                    <a:lumMod val="75000"/>
                    <a:lumOff val="25000"/>
                  </a:schemeClr>
                </a:solidFill>
              </a:rPr>
              <a:t>Algorithmus</a:t>
            </a:r>
            <a:endParaRPr xmlns:a="http://schemas.openxmlformats.org/drawingml/2006/main" lang="ro-RO" dirty="0">
              <a:solidFill>
                <a:schemeClr val="bg2">
                  <a:lumMod val="75000"/>
                  <a:lumOff val="25000"/>
                </a:schemeClr>
              </a:solidFill>
            </a:endParaRPr>
          </a:p>
        </p:txBody>
      </p:sp>
      <p:sp>
        <p:nvSpPr>
          <p:cNvPr id="8" name="Text Placeholder 7">
            <a:extLst>
              <a:ext uri="{FF2B5EF4-FFF2-40B4-BE49-F238E27FC236}">
                <a16:creationId xmlns:a16="http://schemas.microsoft.com/office/drawing/2014/main" id="{17276CEA-3D75-949F-1BCA-F70A6D4FE78B}"/>
              </a:ext>
            </a:extLst>
          </p:cNvPr>
          <p:cNvSpPr>
            <a:spLocks noGrp="1"/>
          </p:cNvSpPr>
          <p:nvPr>
            <p:ph type="body" sz="quarter" idx="15"/>
          </p:nvPr>
        </p:nvSpPr>
        <p:spPr/>
        <p:txBody>
          <a:bodyPr/>
          <a:lstStyle/>
          <a:p>
            <a:r xmlns:a="http://schemas.openxmlformats.org/drawingml/2006/main">
              <a:rPr lang="de" sz="1200" dirty="0"/>
              <a:t>Bewerten Sie </a:t>
            </a:r>
            <a:r xmlns:a="http://schemas.openxmlformats.org/drawingml/2006/main">
              <a:rPr lang="de" sz="1200" dirty="0" err="1"/>
              <a:t>die</a:t>
            </a:r>
            <a:r xmlns:a="http://schemas.openxmlformats.org/drawingml/2006/main">
              <a:rPr lang="de" sz="1200" dirty="0"/>
              <a:t> </a:t>
            </a:r>
            <a:r xmlns:a="http://schemas.openxmlformats.org/drawingml/2006/main">
              <a:rPr lang="de" sz="1200" dirty="0" err="1"/>
              <a:t>Privatsphäre</a:t>
            </a:r>
            <a:r xmlns:a="http://schemas.openxmlformats.org/drawingml/2006/main">
              <a:rPr lang="de" sz="1200" dirty="0"/>
              <a:t> </a:t>
            </a:r>
            <a:r xmlns:a="http://schemas.openxmlformats.org/drawingml/2006/main">
              <a:rPr lang="de" sz="1200" dirty="0" err="1"/>
              <a:t>Risiken</a:t>
            </a:r>
            <a:r xmlns:a="http://schemas.openxmlformats.org/drawingml/2006/main">
              <a:rPr lang="de" sz="1200" dirty="0"/>
              <a:t> </a:t>
            </a:r>
            <a:r xmlns:a="http://schemas.openxmlformats.org/drawingml/2006/main">
              <a:rPr lang="de" sz="1200" dirty="0" err="1"/>
              <a:t>damit verbundenen</a:t>
            </a:r>
            <a:r xmlns:a="http://schemas.openxmlformats.org/drawingml/2006/main">
              <a:rPr lang="de" sz="1200" dirty="0"/>
              <a:t> </a:t>
            </a:r>
            <a:r xmlns:a="http://schemas.openxmlformats.org/drawingml/2006/main">
              <a:rPr lang="de" sz="1200" dirty="0" err="1"/>
              <a:t>mit </a:t>
            </a:r>
            <a:r xmlns:a="http://schemas.openxmlformats.org/drawingml/2006/main">
              <a:rPr lang="de" sz="1200" dirty="0"/>
              <a:t>einem </a:t>
            </a:r>
            <a:r xmlns:a="http://schemas.openxmlformats.org/drawingml/2006/main">
              <a:rPr lang="de" sz="1200" dirty="0" err="1"/>
              <a:t>Algorithmus</a:t>
            </a:r>
            <a:r xmlns:a="http://schemas.openxmlformats.org/drawingml/2006/main">
              <a:rPr lang="de" sz="1200" dirty="0"/>
              <a:t> </a:t>
            </a:r>
            <a:r xmlns:a="http://schemas.openxmlformats.org/drawingml/2006/main">
              <a:rPr lang="de" sz="1200" dirty="0" err="1"/>
              <a:t>von</a:t>
            </a:r>
            <a:r xmlns:a="http://schemas.openxmlformats.org/drawingml/2006/main">
              <a:rPr lang="de" sz="1200" dirty="0"/>
              <a:t> </a:t>
            </a:r>
            <a:r xmlns:a="http://schemas.openxmlformats.org/drawingml/2006/main">
              <a:rPr lang="de" sz="1200" dirty="0" err="1"/>
              <a:t>identifizieren</a:t>
            </a:r>
            <a:r xmlns:a="http://schemas.openxmlformats.org/drawingml/2006/main">
              <a:rPr lang="de" sz="1200" dirty="0"/>
              <a:t> </a:t>
            </a:r>
            <a:r xmlns:a="http://schemas.openxmlformats.org/drawingml/2006/main">
              <a:rPr lang="de" sz="1200" dirty="0" err="1"/>
              <a:t>Die</a:t>
            </a:r>
            <a:r xmlns:a="http://schemas.openxmlformats.org/drawingml/2006/main">
              <a:rPr lang="de" sz="1200" dirty="0"/>
              <a:t> </a:t>
            </a:r>
            <a:r xmlns:a="http://schemas.openxmlformats.org/drawingml/2006/main">
              <a:rPr lang="de" sz="1200" dirty="0" err="1"/>
              <a:t>Arten der </a:t>
            </a:r>
            <a:r xmlns:a="http://schemas.openxmlformats.org/drawingml/2006/main">
              <a:rPr lang="de" sz="1200" dirty="0" err="1"/>
              <a:t>erfassten </a:t>
            </a:r>
            <a:r xmlns:a="http://schemas.openxmlformats.org/drawingml/2006/main">
              <a:rPr lang="de" sz="1200" dirty="0"/>
              <a:t>personenbezogenen Daten</a:t>
            </a:r>
            <a:r xmlns:a="http://schemas.openxmlformats.org/drawingml/2006/main">
              <a:rPr lang="de" sz="1200" dirty="0"/>
              <a:t> </a:t>
            </a:r>
            <a:r xmlns:a="http://schemas.openxmlformats.org/drawingml/2006/main">
              <a:rPr lang="de" sz="1200" dirty="0" err="1"/>
              <a:t>Und</a:t>
            </a:r>
            <a:r xmlns:a="http://schemas.openxmlformats.org/drawingml/2006/main">
              <a:rPr lang="de" sz="1200" dirty="0"/>
              <a:t> </a:t>
            </a:r>
            <a:r xmlns:a="http://schemas.openxmlformats.org/drawingml/2006/main">
              <a:rPr lang="de" sz="1200" dirty="0" err="1"/>
              <a:t>wie </a:t>
            </a:r>
            <a:r xmlns:a="http://schemas.openxmlformats.org/drawingml/2006/main">
              <a:rPr lang="de" sz="1200" dirty="0"/>
              <a:t>es </a:t>
            </a:r>
            <a:r xmlns:a="http://schemas.openxmlformats.org/drawingml/2006/main">
              <a:rPr lang="de" sz="1200" dirty="0" err="1"/>
              <a:t>ist</a:t>
            </a:r>
            <a:r xmlns:a="http://schemas.openxmlformats.org/drawingml/2006/main">
              <a:rPr lang="de" sz="1200" dirty="0"/>
              <a:t> </a:t>
            </a:r>
            <a:r xmlns:a="http://schemas.openxmlformats.org/drawingml/2006/main">
              <a:rPr lang="de" sz="1200" dirty="0" err="1"/>
              <a:t>verwendet </a:t>
            </a:r>
            <a:r xmlns:a="http://schemas.openxmlformats.org/drawingml/2006/main">
              <a:rPr lang="de" sz="1200" dirty="0"/>
              <a:t>. Berücksichtigen Sie </a:t>
            </a:r>
            <a:r xmlns:a="http://schemas.openxmlformats.org/drawingml/2006/main">
              <a:rPr lang="de" sz="1200" dirty="0" err="1"/>
              <a:t>das Potenzial</a:t>
            </a:r>
            <a:r xmlns:a="http://schemas.openxmlformats.org/drawingml/2006/main">
              <a:rPr lang="de" sz="1200" dirty="0"/>
              <a:t> </a:t>
            </a:r>
            <a:r xmlns:a="http://schemas.openxmlformats.org/drawingml/2006/main">
              <a:rPr lang="de" sz="1200" dirty="0" err="1"/>
              <a:t>Risiken</a:t>
            </a:r>
            <a:r xmlns:a="http://schemas.openxmlformats.org/drawingml/2006/main">
              <a:rPr lang="de" sz="1200" dirty="0"/>
              <a:t> </a:t>
            </a:r>
            <a:r xmlns:a="http://schemas.openxmlformats.org/drawingml/2006/main">
              <a:rPr lang="de" sz="1200" dirty="0" err="1"/>
              <a:t>Zu</a:t>
            </a:r>
            <a:r xmlns:a="http://schemas.openxmlformats.org/drawingml/2006/main">
              <a:rPr lang="de" sz="1200" dirty="0"/>
              <a:t> </a:t>
            </a:r>
            <a:r xmlns:a="http://schemas.openxmlformats.org/drawingml/2006/main">
              <a:rPr lang="de" sz="1200" dirty="0" err="1"/>
              <a:t>Benutzer</a:t>
            </a:r>
            <a:r xmlns:a="http://schemas.openxmlformats.org/drawingml/2006/main">
              <a:rPr lang="de" sz="1200" dirty="0"/>
              <a:t> </a:t>
            </a:r>
            <a:r xmlns:a="http://schemas.openxmlformats.org/drawingml/2006/main">
              <a:rPr lang="de" sz="1200" dirty="0" err="1"/>
              <a:t>Privatsphäre</a:t>
            </a:r>
            <a:r xmlns:a="http://schemas.openxmlformats.org/drawingml/2006/main">
              <a:rPr lang="de" sz="1200" dirty="0"/>
              <a:t> </a:t>
            </a:r>
            <a:r xmlns:a="http://schemas.openxmlformats.org/drawingml/2006/main">
              <a:rPr lang="de" sz="1200" dirty="0" err="1"/>
              <a:t>Und</a:t>
            </a:r>
            <a:r xmlns:a="http://schemas.openxmlformats.org/drawingml/2006/main">
              <a:rPr lang="de" sz="1200" dirty="0"/>
              <a:t> </a:t>
            </a:r>
            <a:r xmlns:a="http://schemas.openxmlformats.org/drawingml/2006/main">
              <a:rPr lang="de" sz="1200" dirty="0" err="1"/>
              <a:t>Wege</a:t>
            </a:r>
            <a:r xmlns:a="http://schemas.openxmlformats.org/drawingml/2006/main">
              <a:rPr lang="de" sz="1200" dirty="0"/>
              <a:t> </a:t>
            </a:r>
            <a:r xmlns:a="http://schemas.openxmlformats.org/drawingml/2006/main">
              <a:rPr lang="de" sz="1200" dirty="0" err="1"/>
              <a:t>Zu</a:t>
            </a:r>
            <a:r xmlns:a="http://schemas.openxmlformats.org/drawingml/2006/main">
              <a:rPr lang="de" sz="1200" dirty="0"/>
              <a:t> </a:t>
            </a:r>
            <a:r xmlns:a="http://schemas.openxmlformats.org/drawingml/2006/main">
              <a:rPr lang="de" sz="1200" dirty="0" err="1"/>
              <a:t>mildern</a:t>
            </a:r>
            <a:r xmlns:a="http://schemas.openxmlformats.org/drawingml/2006/main">
              <a:rPr lang="de" sz="1200" dirty="0"/>
              <a:t> </a:t>
            </a:r>
            <a:r xmlns:a="http://schemas.openxmlformats.org/drawingml/2006/main">
              <a:rPr lang="de" sz="1200" dirty="0" err="1"/>
              <a:t>diese</a:t>
            </a:r>
            <a:r xmlns:a="http://schemas.openxmlformats.org/drawingml/2006/main">
              <a:rPr lang="de" sz="1200" dirty="0"/>
              <a:t> </a:t>
            </a:r>
            <a:r xmlns:a="http://schemas.openxmlformats.org/drawingml/2006/main">
              <a:rPr lang="de" sz="1200" dirty="0" err="1"/>
              <a:t>Risiken </a:t>
            </a:r>
            <a:r xmlns:a="http://schemas.openxmlformats.org/drawingml/2006/main">
              <a:rPr lang="de" sz="1200" dirty="0"/>
              <a:t>wie </a:t>
            </a:r>
            <a:r xmlns:a="http://schemas.openxmlformats.org/drawingml/2006/main">
              <a:rPr lang="de" sz="1200" dirty="0"/>
              <a:t>Datenanonymisierung </a:t>
            </a:r>
            <a:r xmlns:a="http://schemas.openxmlformats.org/drawingml/2006/main">
              <a:rPr lang="de" sz="1200" dirty="0"/>
              <a:t>oder </a:t>
            </a:r>
            <a:r xmlns:a="http://schemas.openxmlformats.org/drawingml/2006/main">
              <a:rPr lang="de" sz="1200" dirty="0" err="1"/>
              <a:t>Verschlüsselung </a:t>
            </a:r>
            <a:endParaRPr xmlns:a="http://schemas.openxmlformats.org/drawingml/2006/main" lang="ro-RO" sz="1200" dirty="0"/>
            <a:r xmlns:a="http://schemas.openxmlformats.org/drawingml/2006/main">
              <a:rPr lang="de" sz="1200" dirty="0" err="1"/>
              <a:t>_ </a:t>
            </a:r>
            <a:r xmlns:a="http://schemas.openxmlformats.org/drawingml/2006/main">
              <a:rPr lang="de" sz="1200" dirty="0" err="1"/>
              <a:t>_</a:t>
            </a:r>
          </a:p>
        </p:txBody>
      </p:sp>
      <p:sp>
        <p:nvSpPr>
          <p:cNvPr id="9" name="Text Placeholder 8">
            <a:extLst>
              <a:ext uri="{FF2B5EF4-FFF2-40B4-BE49-F238E27FC236}">
                <a16:creationId xmlns:a16="http://schemas.microsoft.com/office/drawing/2014/main" id="{5FBFD593-4725-DC45-CD17-E423EA4C300D}"/>
              </a:ext>
            </a:extLst>
          </p:cNvPr>
          <p:cNvSpPr>
            <a:spLocks noGrp="1"/>
          </p:cNvSpPr>
          <p:nvPr>
            <p:ph type="body" sz="quarter" idx="16"/>
          </p:nvPr>
        </p:nvSpPr>
        <p:spPr/>
        <p:txBody>
          <a:bodyPr/>
          <a:lstStyle/>
          <a:p>
            <a:r xmlns:a="http://schemas.openxmlformats.org/drawingml/2006/main">
              <a:rPr lang="de" dirty="0" err="1">
                <a:solidFill>
                  <a:schemeClr val="bg2">
                    <a:lumMod val="75000"/>
                    <a:lumOff val="25000"/>
                  </a:schemeClr>
                </a:solidFill>
              </a:rPr>
              <a:t>Bewerten</a:t>
            </a:r>
            <a:r xmlns:a="http://schemas.openxmlformats.org/drawingml/2006/main">
              <a:rPr lang="de" dirty="0">
                <a:solidFill>
                  <a:schemeClr val="bg2">
                    <a:lumMod val="75000"/>
                    <a:lumOff val="25000"/>
                  </a:schemeClr>
                </a:solidFill>
              </a:rPr>
              <a:t> </a:t>
            </a:r>
            <a:r xmlns:a="http://schemas.openxmlformats.org/drawingml/2006/main">
              <a:rPr lang="de" dirty="0" err="1">
                <a:solidFill>
                  <a:schemeClr val="bg2">
                    <a:lumMod val="75000"/>
                    <a:lumOff val="25000"/>
                  </a:schemeClr>
                </a:solidFill>
              </a:rPr>
              <a:t>Privatsphäre</a:t>
            </a:r>
            <a:r xmlns:a="http://schemas.openxmlformats.org/drawingml/2006/main">
              <a:rPr lang="de" dirty="0">
                <a:solidFill>
                  <a:schemeClr val="bg2">
                    <a:lumMod val="75000"/>
                    <a:lumOff val="25000"/>
                  </a:schemeClr>
                </a:solidFill>
              </a:rPr>
              <a:t> </a:t>
            </a:r>
            <a:r xmlns:a="http://schemas.openxmlformats.org/drawingml/2006/main">
              <a:rPr lang="de" dirty="0" err="1">
                <a:solidFill>
                  <a:schemeClr val="bg2">
                    <a:lumMod val="75000"/>
                    <a:lumOff val="25000"/>
                  </a:schemeClr>
                </a:solidFill>
              </a:rPr>
              <a:t>Risiken </a:t>
            </a:r>
            <a:r xmlns:a="http://schemas.openxmlformats.org/drawingml/2006/main">
              <a:rPr lang="de" dirty="0">
                <a:solidFill>
                  <a:schemeClr val="bg2">
                    <a:lumMod val="75000"/>
                    <a:lumOff val="25000"/>
                  </a:schemeClr>
                </a:solidFill>
              </a:rPr>
              <a:t>eines </a:t>
            </a:r>
            <a:r xmlns:a="http://schemas.openxmlformats.org/drawingml/2006/main">
              <a:rPr lang="de" dirty="0" err="1">
                <a:solidFill>
                  <a:schemeClr val="bg2">
                    <a:lumMod val="75000"/>
                    <a:lumOff val="25000"/>
                  </a:schemeClr>
                </a:solidFill>
              </a:rPr>
              <a:t>Algorithmus</a:t>
            </a:r>
            <a:endParaRPr xmlns:a="http://schemas.openxmlformats.org/drawingml/2006/main" lang="ro-RO" dirty="0">
              <a:solidFill>
                <a:schemeClr val="bg2">
                  <a:lumMod val="75000"/>
                  <a:lumOff val="25000"/>
                </a:schemeClr>
              </a:solidFill>
            </a:endParaRPr>
          </a:p>
        </p:txBody>
      </p:sp>
      <p:sp>
        <p:nvSpPr>
          <p:cNvPr id="10" name="Text Placeholder 9">
            <a:extLst>
              <a:ext uri="{FF2B5EF4-FFF2-40B4-BE49-F238E27FC236}">
                <a16:creationId xmlns:a16="http://schemas.microsoft.com/office/drawing/2014/main" id="{17F0369F-85CE-575F-668E-E0F64626BF07}"/>
              </a:ext>
            </a:extLst>
          </p:cNvPr>
          <p:cNvSpPr>
            <a:spLocks noGrp="1"/>
          </p:cNvSpPr>
          <p:nvPr>
            <p:ph type="body" sz="quarter" idx="17"/>
          </p:nvPr>
        </p:nvSpPr>
        <p:spPr/>
        <p:txBody>
          <a:bodyPr/>
          <a:lstStyle/>
          <a:p>
            <a:r xmlns:a="http://schemas.openxmlformats.org/drawingml/2006/main">
              <a:rPr lang="de" sz="1200" dirty="0" err="1"/>
              <a:t>Forschung</a:t>
            </a:r>
            <a:r xmlns:a="http://schemas.openxmlformats.org/drawingml/2006/main">
              <a:rPr lang="de" sz="1200" dirty="0"/>
              <a:t> </a:t>
            </a:r>
            <a:r xmlns:a="http://schemas.openxmlformats.org/drawingml/2006/main">
              <a:rPr lang="de" sz="1200" dirty="0" err="1"/>
              <a:t>der </a:t>
            </a:r>
            <a:r xmlns:a="http://schemas.openxmlformats.org/drawingml/2006/main">
              <a:rPr lang="de" sz="1200" dirty="0"/>
              <a:t>rechtliche </a:t>
            </a:r>
            <a:r xmlns:a="http://schemas.openxmlformats.org/drawingml/2006/main">
              <a:rPr lang="de" sz="1200" dirty="0" err="1"/>
              <a:t>Rahmen</a:t>
            </a:r>
            <a:r xmlns:a="http://schemas.openxmlformats.org/drawingml/2006/main">
              <a:rPr lang="de" sz="1200" dirty="0"/>
              <a:t> </a:t>
            </a:r>
            <a:r xmlns:a="http://schemas.openxmlformats.org/drawingml/2006/main">
              <a:rPr lang="de" sz="1200" dirty="0" err="1"/>
              <a:t>Das</a:t>
            </a:r>
            <a:r xmlns:a="http://schemas.openxmlformats.org/drawingml/2006/main">
              <a:rPr lang="de" sz="1200" dirty="0"/>
              <a:t> </a:t>
            </a:r>
            <a:r xmlns:a="http://schemas.openxmlformats.org/drawingml/2006/main">
              <a:rPr lang="de" sz="1200" dirty="0" err="1"/>
              <a:t>gilt</a:t>
            </a:r>
            <a:r xmlns:a="http://schemas.openxmlformats.org/drawingml/2006/main">
              <a:rPr lang="de" sz="1200" dirty="0"/>
              <a:t> </a:t>
            </a:r>
            <a:r xmlns:a="http://schemas.openxmlformats.org/drawingml/2006/main">
              <a:rPr lang="de" sz="1200" dirty="0" err="1"/>
              <a:t>zu </a:t>
            </a:r>
            <a:r xmlns:a="http://schemas.openxmlformats.org/drawingml/2006/main">
              <a:rPr lang="de" sz="1200" dirty="0"/>
              <a:t>einem </a:t>
            </a:r>
            <a:r xmlns:a="http://schemas.openxmlformats.org/drawingml/2006/main">
              <a:rPr lang="de" sz="1200" dirty="0" err="1"/>
              <a:t>Algorithmus </a:t>
            </a:r>
            <a:r xmlns:a="http://schemas.openxmlformats.org/drawingml/2006/main">
              <a:rPr lang="de" sz="1200" dirty="0"/>
              <a:t>in </a:t>
            </a:r>
            <a:r xmlns:a="http://schemas.openxmlformats.org/drawingml/2006/main">
              <a:rPr lang="de" sz="1200" dirty="0" err="1"/>
              <a:t>Ihrem</a:t>
            </a:r>
            <a:r xmlns:a="http://schemas.openxmlformats.org/drawingml/2006/main">
              <a:rPr lang="de" sz="1200" dirty="0"/>
              <a:t> </a:t>
            </a:r>
            <a:r xmlns:a="http://schemas.openxmlformats.org/drawingml/2006/main">
              <a:rPr lang="de" sz="1200" dirty="0" err="1"/>
              <a:t>Branche </a:t>
            </a:r>
            <a:r xmlns:a="http://schemas.openxmlformats.org/drawingml/2006/main">
              <a:rPr lang="de" sz="1200" dirty="0"/>
              <a:t>oder </a:t>
            </a:r>
            <a:r xmlns:a="http://schemas.openxmlformats.org/drawingml/2006/main">
              <a:rPr lang="de" sz="1200" dirty="0" err="1"/>
              <a:t>Organisation </a:t>
            </a:r>
            <a:r xmlns:a="http://schemas.openxmlformats.org/drawingml/2006/main">
              <a:rPr lang="de" sz="1200" dirty="0"/>
              <a:t>. </a:t>
            </a:r>
            <a:r xmlns:a="http://schemas.openxmlformats.org/drawingml/2006/main">
              <a:rPr lang="de" sz="1200" dirty="0" err="1"/>
              <a:t>Identifizieren Sie </a:t>
            </a:r>
            <a:r xmlns:a="http://schemas.openxmlformats.org/drawingml/2006/main">
              <a:rPr lang="de" sz="1200" dirty="0"/>
              <a:t>relevante </a:t>
            </a:r>
            <a:r xmlns:a="http://schemas.openxmlformats.org/drawingml/2006/main">
              <a:rPr lang="de" sz="1200" dirty="0" err="1"/>
              <a:t>Gesetze</a:t>
            </a:r>
            <a:r xmlns:a="http://schemas.openxmlformats.org/drawingml/2006/main">
              <a:rPr lang="de" sz="1200" dirty="0"/>
              <a:t> </a:t>
            </a:r>
            <a:r xmlns:a="http://schemas.openxmlformats.org/drawingml/2006/main">
              <a:rPr lang="de" sz="1200" dirty="0" err="1"/>
              <a:t>Und</a:t>
            </a:r>
            <a:r xmlns:a="http://schemas.openxmlformats.org/drawingml/2006/main">
              <a:rPr lang="de" sz="1200" dirty="0"/>
              <a:t> </a:t>
            </a:r>
            <a:r xmlns:a="http://schemas.openxmlformats.org/drawingml/2006/main">
              <a:rPr lang="de" sz="1200" dirty="0" err="1"/>
              <a:t>Vorschriften</a:t>
            </a:r>
            <a:r xmlns:a="http://schemas.openxmlformats.org/drawingml/2006/main">
              <a:rPr lang="de" sz="1200" dirty="0"/>
              <a:t> </a:t>
            </a:r>
            <a:r xmlns:a="http://schemas.openxmlformats.org/drawingml/2006/main">
              <a:rPr lang="de" sz="1200" dirty="0" err="1"/>
              <a:t>Und</a:t>
            </a:r>
            <a:r xmlns:a="http://schemas.openxmlformats.org/drawingml/2006/main">
              <a:rPr lang="de" sz="1200" dirty="0"/>
              <a:t> </a:t>
            </a:r>
            <a:r xmlns:a="http://schemas.openxmlformats.org/drawingml/2006/main">
              <a:rPr lang="de" sz="1200" dirty="0" err="1"/>
              <a:t>erklären</a:t>
            </a:r>
            <a:r xmlns:a="http://schemas.openxmlformats.org/drawingml/2006/main">
              <a:rPr lang="de" sz="1200" dirty="0"/>
              <a:t> </a:t>
            </a:r>
            <a:r xmlns:a="http://schemas.openxmlformats.org/drawingml/2006/main">
              <a:rPr lang="de" sz="1200" dirty="0" err="1"/>
              <a:t>Wie</a:t>
            </a:r>
            <a:r xmlns:a="http://schemas.openxmlformats.org/drawingml/2006/main">
              <a:rPr lang="de" sz="1200" dirty="0"/>
              <a:t> </a:t>
            </a:r>
            <a:r xmlns:a="http://schemas.openxmlformats.org/drawingml/2006/main">
              <a:rPr lang="de" sz="1200" dirty="0" err="1"/>
              <a:t>Sie </a:t>
            </a:r>
            <a:r xmlns:a="http://schemas.openxmlformats.org/drawingml/2006/main">
              <a:rPr lang="de" sz="1200" dirty="0"/>
              <a:t>beeinflussen </a:t>
            </a:r>
            <a:r xmlns:a="http://schemas.openxmlformats.org/drawingml/2006/main">
              <a:rPr lang="de" sz="1200" dirty="0" err="1"/>
              <a:t>die</a:t>
            </a:r>
            <a:r xmlns:a="http://schemas.openxmlformats.org/drawingml/2006/main">
              <a:rPr lang="de" sz="1200" dirty="0"/>
              <a:t> </a:t>
            </a:r>
            <a:r xmlns:a="http://schemas.openxmlformats.org/drawingml/2006/main">
              <a:rPr lang="de" sz="1200" dirty="0" err="1"/>
              <a:t>Entwicklung</a:t>
            </a:r>
            <a:r xmlns:a="http://schemas.openxmlformats.org/drawingml/2006/main">
              <a:rPr lang="de" sz="1200" dirty="0"/>
              <a:t> </a:t>
            </a:r>
            <a:r xmlns:a="http://schemas.openxmlformats.org/drawingml/2006/main">
              <a:rPr lang="de" sz="1200" dirty="0" err="1"/>
              <a:t>Und</a:t>
            </a:r>
            <a:r xmlns:a="http://schemas.openxmlformats.org/drawingml/2006/main">
              <a:rPr lang="de" sz="1200" dirty="0"/>
              <a:t> </a:t>
            </a:r>
            <a:r xmlns:a="http://schemas.openxmlformats.org/drawingml/2006/main">
              <a:rPr lang="de" sz="1200" dirty="0" err="1"/>
              <a:t>Nutzung </a:t>
            </a:r>
            <a:r xmlns:a="http://schemas.openxmlformats.org/drawingml/2006/main">
              <a:rPr lang="de" sz="1200" dirty="0"/>
              <a:t>der </a:t>
            </a:r>
            <a:r xmlns:a="http://schemas.openxmlformats.org/drawingml/2006/main">
              <a:rPr lang="de" sz="1200" dirty="0" err="1"/>
              <a:t>_</a:t>
            </a:r>
            <a:r xmlns:a="http://schemas.openxmlformats.org/drawingml/2006/main">
              <a:rPr lang="de" sz="1200" dirty="0"/>
              <a:t> </a:t>
            </a:r>
            <a:r xmlns:a="http://schemas.openxmlformats.org/drawingml/2006/main">
              <a:rPr lang="de" sz="1200" dirty="0" err="1"/>
              <a:t>Algorithmus </a:t>
            </a:r>
            <a:r xmlns:a="http://schemas.openxmlformats.org/drawingml/2006/main">
              <a:rPr lang="de" sz="1200" dirty="0"/>
              <a:t>.</a:t>
            </a:r>
          </a:p>
        </p:txBody>
      </p:sp>
      <p:sp>
        <p:nvSpPr>
          <p:cNvPr id="11" name="Text Placeholder 10">
            <a:extLst>
              <a:ext uri="{FF2B5EF4-FFF2-40B4-BE49-F238E27FC236}">
                <a16:creationId xmlns:a16="http://schemas.microsoft.com/office/drawing/2014/main" id="{FB1AD405-E9D1-C555-9015-E7E1BA43C884}"/>
              </a:ext>
            </a:extLst>
          </p:cNvPr>
          <p:cNvSpPr>
            <a:spLocks noGrp="1"/>
          </p:cNvSpPr>
          <p:nvPr>
            <p:ph type="body" sz="quarter" idx="18"/>
          </p:nvPr>
        </p:nvSpPr>
        <p:spPr/>
        <p:txBody>
          <a:bodyPr/>
          <a:lstStyle/>
          <a:p>
            <a:r xmlns:a="http://schemas.openxmlformats.org/drawingml/2006/main">
              <a:rPr lang="de" dirty="0" err="1">
                <a:solidFill>
                  <a:schemeClr val="bg2">
                    <a:lumMod val="75000"/>
                    <a:lumOff val="25000"/>
                  </a:schemeClr>
                </a:solidFill>
              </a:rPr>
              <a:t>Prüfen</a:t>
            </a:r>
            <a:r xmlns:a="http://schemas.openxmlformats.org/drawingml/2006/main">
              <a:rPr lang="de" dirty="0">
                <a:solidFill>
                  <a:schemeClr val="bg2">
                    <a:lumMod val="75000"/>
                    <a:lumOff val="25000"/>
                  </a:schemeClr>
                </a:solidFill>
              </a:rPr>
              <a:t> </a:t>
            </a:r>
            <a:r xmlns:a="http://schemas.openxmlformats.org/drawingml/2006/main">
              <a:rPr lang="de" dirty="0" err="1">
                <a:solidFill>
                  <a:schemeClr val="bg2">
                    <a:lumMod val="75000"/>
                    <a:lumOff val="25000"/>
                  </a:schemeClr>
                </a:solidFill>
              </a:rPr>
              <a:t>der </a:t>
            </a:r>
            <a:r xmlns:a="http://schemas.openxmlformats.org/drawingml/2006/main">
              <a:rPr lang="de" dirty="0">
                <a:solidFill>
                  <a:schemeClr val="bg2">
                    <a:lumMod val="75000"/>
                    <a:lumOff val="25000"/>
                  </a:schemeClr>
                </a:solidFill>
              </a:rPr>
              <a:t>rechtliche </a:t>
            </a:r>
            <a:r xmlns:a="http://schemas.openxmlformats.org/drawingml/2006/main">
              <a:rPr lang="de" dirty="0" err="1">
                <a:solidFill>
                  <a:schemeClr val="bg2">
                    <a:lumMod val="75000"/>
                    <a:lumOff val="25000"/>
                  </a:schemeClr>
                </a:solidFill>
              </a:rPr>
              <a:t>Rahmen </a:t>
            </a:r>
            <a:r xmlns:a="http://schemas.openxmlformats.org/drawingml/2006/main">
              <a:rPr lang="de" dirty="0">
                <a:solidFill>
                  <a:schemeClr val="bg2">
                    <a:lumMod val="75000"/>
                    <a:lumOff val="25000"/>
                  </a:schemeClr>
                </a:solidFill>
              </a:rPr>
              <a:t>eines </a:t>
            </a:r>
            <a:r xmlns:a="http://schemas.openxmlformats.org/drawingml/2006/main">
              <a:rPr lang="de" dirty="0" err="1">
                <a:solidFill>
                  <a:schemeClr val="bg2">
                    <a:lumMod val="75000"/>
                    <a:lumOff val="25000"/>
                  </a:schemeClr>
                </a:solidFill>
              </a:rPr>
              <a:t>Algorithmus</a:t>
            </a:r>
            <a:endParaRPr xmlns:a="http://schemas.openxmlformats.org/drawingml/2006/main" lang="ro-RO" dirty="0">
              <a:solidFill>
                <a:schemeClr val="bg2">
                  <a:lumMod val="75000"/>
                  <a:lumOff val="25000"/>
                </a:schemeClr>
              </a:solidFill>
            </a:endParaRPr>
          </a:p>
        </p:txBody>
      </p:sp>
      <p:sp>
        <p:nvSpPr>
          <p:cNvPr id="12" name="Text Placeholder 11">
            <a:extLst>
              <a:ext uri="{FF2B5EF4-FFF2-40B4-BE49-F238E27FC236}">
                <a16:creationId xmlns:a16="http://schemas.microsoft.com/office/drawing/2014/main" id="{25A4EE6E-9AC6-BA04-7DAE-37BAA176224C}"/>
              </a:ext>
            </a:extLst>
          </p:cNvPr>
          <p:cNvSpPr>
            <a:spLocks noGrp="1"/>
          </p:cNvSpPr>
          <p:nvPr>
            <p:ph type="body" sz="quarter" idx="19"/>
          </p:nvPr>
        </p:nvSpPr>
        <p:spPr/>
        <p:txBody>
          <a:bodyPr/>
          <a:lstStyle/>
          <a:p>
            <a:r xmlns:a="http://schemas.openxmlformats.org/drawingml/2006/main">
              <a:rPr lang="de" sz="1200" dirty="0"/>
              <a:t>Vergleichen Sie </a:t>
            </a:r>
            <a:r xmlns:a="http://schemas.openxmlformats.org/drawingml/2006/main">
              <a:rPr lang="de" sz="1200" dirty="0" err="1"/>
              <a:t>verschiedene</a:t>
            </a:r>
            <a:r xmlns:a="http://schemas.openxmlformats.org/drawingml/2006/main">
              <a:rPr lang="de" sz="1200" dirty="0"/>
              <a:t> </a:t>
            </a:r>
            <a:r xmlns:a="http://schemas.openxmlformats.org/drawingml/2006/main">
              <a:rPr lang="de" sz="1200" dirty="0" err="1"/>
              <a:t>Maschine</a:t>
            </a:r>
            <a:r xmlns:a="http://schemas.openxmlformats.org/drawingml/2006/main">
              <a:rPr lang="de" sz="1200" dirty="0"/>
              <a:t> </a:t>
            </a:r>
            <a:r xmlns:a="http://schemas.openxmlformats.org/drawingml/2006/main">
              <a:rPr lang="de" sz="1200" dirty="0" err="1"/>
              <a:t>Lernen</a:t>
            </a:r>
            <a:r xmlns:a="http://schemas.openxmlformats.org/drawingml/2006/main">
              <a:rPr lang="de" sz="1200" dirty="0"/>
              <a:t> </a:t>
            </a:r>
            <a:r xmlns:a="http://schemas.openxmlformats.org/drawingml/2006/main">
              <a:rPr lang="de" sz="1200" dirty="0" err="1"/>
              <a:t>Modelle</a:t>
            </a:r>
            <a:r xmlns:a="http://schemas.openxmlformats.org/drawingml/2006/main">
              <a:rPr lang="de" sz="1200" dirty="0"/>
              <a:t> </a:t>
            </a:r>
            <a:r xmlns:a="http://schemas.openxmlformats.org/drawingml/2006/main">
              <a:rPr lang="de" sz="1200" dirty="0" err="1"/>
              <a:t>und </a:t>
            </a:r>
            <a:r xmlns:a="http://schemas.openxmlformats.org/drawingml/2006/main">
              <a:rPr lang="de" sz="1200" dirty="0"/>
              <a:t>bewerten Sie </a:t>
            </a:r>
            <a:r xmlns:a="http://schemas.openxmlformats.org/drawingml/2006/main">
              <a:rPr lang="de" sz="1200" dirty="0" err="1"/>
              <a:t>ihre</a:t>
            </a:r>
            <a:r xmlns:a="http://schemas.openxmlformats.org/drawingml/2006/main">
              <a:rPr lang="de" sz="1200" dirty="0"/>
              <a:t> </a:t>
            </a:r>
            <a:r xmlns:a="http://schemas.openxmlformats.org/drawingml/2006/main">
              <a:rPr lang="de" sz="1200" dirty="0" err="1"/>
              <a:t>Stärken</a:t>
            </a:r>
            <a:r xmlns:a="http://schemas.openxmlformats.org/drawingml/2006/main">
              <a:rPr lang="de" sz="1200" dirty="0"/>
              <a:t> </a:t>
            </a:r>
            <a:r xmlns:a="http://schemas.openxmlformats.org/drawingml/2006/main">
              <a:rPr lang="de" sz="1200" dirty="0" err="1"/>
              <a:t>Und</a:t>
            </a:r>
            <a:r xmlns:a="http://schemas.openxmlformats.org/drawingml/2006/main">
              <a:rPr lang="de" sz="1200" dirty="0"/>
              <a:t> </a:t>
            </a:r>
            <a:r xmlns:a="http://schemas.openxmlformats.org/drawingml/2006/main">
              <a:rPr lang="de" sz="1200" dirty="0" err="1"/>
              <a:t>Schwächen</a:t>
            </a:r>
            <a:r xmlns:a="http://schemas.openxmlformats.org/drawingml/2006/main">
              <a:rPr lang="de" sz="1200" dirty="0"/>
              <a:t> </a:t>
            </a:r>
            <a:r xmlns:a="http://schemas.openxmlformats.org/drawingml/2006/main">
              <a:rPr lang="de" sz="1200" dirty="0" err="1"/>
              <a:t>basierend </a:t>
            </a:r>
            <a:r xmlns:a="http://schemas.openxmlformats.org/drawingml/2006/main">
              <a:rPr lang="de" sz="1200" dirty="0"/>
              <a:t>auf </a:t>
            </a:r>
            <a:r xmlns:a="http://schemas.openxmlformats.org/drawingml/2006/main">
              <a:rPr lang="de" sz="1200" dirty="0" err="1"/>
              <a:t>Faktoren</a:t>
            </a:r>
            <a:r xmlns:a="http://schemas.openxmlformats.org/drawingml/2006/main">
              <a:rPr lang="de" sz="1200" dirty="0"/>
              <a:t> </a:t>
            </a:r>
            <a:r xmlns:a="http://schemas.openxmlformats.org/drawingml/2006/main">
              <a:rPr lang="de" sz="1200" dirty="0" err="1"/>
              <a:t>wie </a:t>
            </a:r>
            <a:r xmlns:a="http://schemas.openxmlformats.org/drawingml/2006/main">
              <a:rPr lang="de" sz="1200" dirty="0" err="1"/>
              <a:t>Genauigkeit </a:t>
            </a:r>
            <a:r xmlns:a="http://schemas.openxmlformats.org/drawingml/2006/main">
              <a:rPr lang="de" sz="1200" dirty="0"/>
              <a:t>, </a:t>
            </a:r>
            <a:r xmlns:a="http://schemas.openxmlformats.org/drawingml/2006/main">
              <a:rPr lang="de" sz="1200" dirty="0" err="1"/>
              <a:t>Interpretierbarkeit </a:t>
            </a:r>
            <a:r xmlns:a="http://schemas.openxmlformats.org/drawingml/2006/main">
              <a:rPr lang="de" sz="1200" dirty="0"/>
              <a:t>usw </a:t>
            </a:r>
            <a:r xmlns:a="http://schemas.openxmlformats.org/drawingml/2006/main">
              <a:rPr lang="de" sz="1200" dirty="0"/>
              <a:t>_ </a:t>
            </a:r>
            <a:r xmlns:a="http://schemas.openxmlformats.org/drawingml/2006/main">
              <a:rPr lang="de" sz="1200" dirty="0" err="1"/>
              <a:t>_</a:t>
            </a:r>
            <a:r xmlns:a="http://schemas.openxmlformats.org/drawingml/2006/main">
              <a:rPr lang="de" sz="1200" dirty="0"/>
              <a:t> </a:t>
            </a:r>
            <a:r xmlns:a="http://schemas.openxmlformats.org/drawingml/2006/main">
              <a:rPr lang="de" sz="1200" dirty="0" err="1"/>
              <a:t>Skalierbarkeit </a:t>
            </a:r>
            <a:r xmlns:a="http://schemas.openxmlformats.org/drawingml/2006/main">
              <a:rPr lang="de" sz="1200" dirty="0"/>
              <a:t>. Wählen Sie </a:t>
            </a:r>
            <a:r xmlns:a="http://schemas.openxmlformats.org/drawingml/2006/main">
              <a:rPr lang="de" sz="1200" dirty="0" err="1"/>
              <a:t>die aus</a:t>
            </a:r>
            <a:r xmlns:a="http://schemas.openxmlformats.org/drawingml/2006/main">
              <a:rPr lang="de" sz="1200" dirty="0"/>
              <a:t> </a:t>
            </a:r>
            <a:r xmlns:a="http://schemas.openxmlformats.org/drawingml/2006/main">
              <a:rPr lang="de" sz="1200" dirty="0" err="1"/>
              <a:t>bestes </a:t>
            </a:r>
            <a:r xmlns:a="http://schemas.openxmlformats.org/drawingml/2006/main">
              <a:rPr lang="de" sz="1200" dirty="0"/>
              <a:t>Modell für ein </a:t>
            </a:r>
            <a:r xmlns:a="http://schemas.openxmlformats.org/drawingml/2006/main">
              <a:rPr lang="de" sz="1200" dirty="0" err="1"/>
              <a:t>gegebenes </a:t>
            </a:r>
            <a:r xmlns:a="http://schemas.openxmlformats.org/drawingml/2006/main">
              <a:rPr lang="de" sz="1200" dirty="0"/>
              <a:t>Problem </a:t>
            </a:r>
            <a:r xmlns:a="http://schemas.openxmlformats.org/drawingml/2006/main">
              <a:rPr lang="de" sz="1200" dirty="0" err="1"/>
              <a:t>und</a:t>
            </a:r>
            <a:r xmlns:a="http://schemas.openxmlformats.org/drawingml/2006/main">
              <a:rPr lang="de" sz="1200" dirty="0"/>
              <a:t> </a:t>
            </a:r>
            <a:r xmlns:a="http://schemas.openxmlformats.org/drawingml/2006/main">
              <a:rPr lang="de" sz="1200" dirty="0" err="1"/>
              <a:t>rechtfertigen</a:t>
            </a:r>
            <a:r xmlns:a="http://schemas.openxmlformats.org/drawingml/2006/main">
              <a:rPr lang="de" sz="1200" dirty="0"/>
              <a:t> </a:t>
            </a:r>
            <a:r xmlns:a="http://schemas.openxmlformats.org/drawingml/2006/main">
              <a:rPr lang="de" sz="1200" dirty="0" err="1"/>
              <a:t>dein</a:t>
            </a:r>
            <a:r xmlns:a="http://schemas.openxmlformats.org/drawingml/2006/main">
              <a:rPr lang="de" sz="1200" dirty="0"/>
              <a:t> </a:t>
            </a:r>
            <a:r xmlns:a="http://schemas.openxmlformats.org/drawingml/2006/main">
              <a:rPr lang="de" sz="1200" dirty="0" err="1"/>
              <a:t>Auswahl </a:t>
            </a:r>
            <a:r xmlns:a="http://schemas.openxmlformats.org/drawingml/2006/main">
              <a:rPr lang="de" sz="1200" dirty="0"/>
              <a:t>.</a:t>
            </a:r>
          </a:p>
        </p:txBody>
      </p:sp>
      <p:sp>
        <p:nvSpPr>
          <p:cNvPr id="13" name="Text Placeholder 12">
            <a:extLst>
              <a:ext uri="{FF2B5EF4-FFF2-40B4-BE49-F238E27FC236}">
                <a16:creationId xmlns:a16="http://schemas.microsoft.com/office/drawing/2014/main" id="{5FA3E499-2444-0FE6-3C85-185AF911C729}"/>
              </a:ext>
            </a:extLst>
          </p:cNvPr>
          <p:cNvSpPr>
            <a:spLocks noGrp="1"/>
          </p:cNvSpPr>
          <p:nvPr>
            <p:ph type="body" sz="quarter" idx="20"/>
          </p:nvPr>
        </p:nvSpPr>
        <p:spPr/>
        <p:txBody>
          <a:bodyPr/>
          <a:lstStyle/>
          <a:p>
            <a:r xmlns:a="http://schemas.openxmlformats.org/drawingml/2006/main">
              <a:rPr lang="de" dirty="0">
                <a:solidFill>
                  <a:schemeClr val="bg2">
                    <a:lumMod val="75000"/>
                    <a:lumOff val="25000"/>
                  </a:schemeClr>
                </a:solidFill>
              </a:rPr>
              <a:t>Bewerten </a:t>
            </a:r>
            <a:r xmlns:a="http://schemas.openxmlformats.org/drawingml/2006/main">
              <a:rPr lang="de" dirty="0" err="1">
                <a:solidFill>
                  <a:schemeClr val="bg2">
                    <a:lumMod val="75000"/>
                    <a:lumOff val="25000"/>
                  </a:schemeClr>
                </a:solidFill>
              </a:rPr>
              <a:t>Sie </a:t>
            </a:r>
            <a:endParaRPr xmlns:a="http://schemas.openxmlformats.org/drawingml/2006/main" lang="ro-RO" dirty="0">
              <a:solidFill>
                <a:schemeClr val="bg2">
                  <a:lumMod val="75000"/>
                  <a:lumOff val="25000"/>
                </a:schemeClr>
              </a:solidFill>
            </a:endParaRPr>
            <a:r xmlns:a="http://schemas.openxmlformats.org/drawingml/2006/main">
              <a:rPr lang="de" dirty="0" err="1">
                <a:solidFill>
                  <a:schemeClr val="bg2">
                    <a:lumMod val="75000"/>
                    <a:lumOff val="25000"/>
                  </a:schemeClr>
                </a:solidFill>
              </a:rPr>
              <a:t>die </a:t>
            </a:r>
            <a:r xmlns:a="http://schemas.openxmlformats.org/drawingml/2006/main">
              <a:rPr lang="de" dirty="0">
                <a:solidFill>
                  <a:schemeClr val="bg2">
                    <a:lumMod val="75000"/>
                    <a:lumOff val="25000"/>
                  </a:schemeClr>
                </a:solidFill>
              </a:rPr>
              <a:t>Modellauswahl </a:t>
            </a:r>
            <a:r xmlns:a="http://schemas.openxmlformats.org/drawingml/2006/main">
              <a:rPr lang="de" dirty="0">
                <a:solidFill>
                  <a:schemeClr val="bg2">
                    <a:lumMod val="75000"/>
                    <a:lumOff val="25000"/>
                  </a:schemeClr>
                </a:solidFill>
              </a:rPr>
              <a:t>eines </a:t>
            </a:r>
            <a:r xmlns:a="http://schemas.openxmlformats.org/drawingml/2006/main">
              <a:rPr lang="de" dirty="0" err="1">
                <a:solidFill>
                  <a:schemeClr val="bg2">
                    <a:lumMod val="75000"/>
                    <a:lumOff val="25000"/>
                  </a:schemeClr>
                </a:solidFill>
              </a:rPr>
              <a:t>Algorithmus</a:t>
            </a:r>
          </a:p>
        </p:txBody>
      </p:sp>
      <p:sp>
        <p:nvSpPr>
          <p:cNvPr id="14" name="Text Placeholder 12">
            <a:extLst>
              <a:ext uri="{FF2B5EF4-FFF2-40B4-BE49-F238E27FC236}">
                <a16:creationId xmlns:a16="http://schemas.microsoft.com/office/drawing/2014/main" id="{173557D4-0D47-2CB8-5593-16C2B70E144A}"/>
              </a:ext>
            </a:extLst>
          </p:cNvPr>
          <p:cNvSpPr txBox="1">
            <a:spLocks/>
          </p:cNvSpPr>
          <p:nvPr/>
        </p:nvSpPr>
        <p:spPr>
          <a:xfrm>
            <a:off x="6399647" y="4750186"/>
            <a:ext cx="4838700" cy="31591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None/>
              <a:defRPr sz="1800" b="0" i="0" kern="1200" spc="0" baseline="0">
                <a:solidFill>
                  <a:schemeClr val="tx2"/>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None/>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None/>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None/>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None/>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xmlns:a="http://schemas.openxmlformats.org/drawingml/2006/main">
              <a:rPr lang="de" dirty="0">
                <a:solidFill>
                  <a:schemeClr val="bg2">
                    <a:lumMod val="75000"/>
                    <a:lumOff val="25000"/>
                  </a:schemeClr>
                </a:solidFill>
              </a:rPr>
              <a:t>Überwachen Sie </a:t>
            </a:r>
            <a:r xmlns:a="http://schemas.openxmlformats.org/drawingml/2006/main">
              <a:rPr lang="de" dirty="0" err="1">
                <a:solidFill>
                  <a:schemeClr val="bg2">
                    <a:lumMod val="75000"/>
                    <a:lumOff val="25000"/>
                  </a:schemeClr>
                </a:solidFill>
              </a:rPr>
              <a:t>die </a:t>
            </a:r>
            <a:r xmlns:a="http://schemas.openxmlformats.org/drawingml/2006/main">
              <a:rPr lang="de" dirty="0">
                <a:solidFill>
                  <a:schemeClr val="bg2">
                    <a:lumMod val="75000"/>
                    <a:lumOff val="25000"/>
                  </a:schemeClr>
                </a:solidFill>
              </a:rPr>
              <a:t>Leistung eines </a:t>
            </a:r>
            <a:r xmlns:a="http://schemas.openxmlformats.org/drawingml/2006/main">
              <a:rPr lang="de" dirty="0" err="1">
                <a:solidFill>
                  <a:schemeClr val="bg2">
                    <a:lumMod val="75000"/>
                    <a:lumOff val="25000"/>
                  </a:schemeClr>
                </a:solidFill>
              </a:rPr>
              <a:t>Algorithmus</a:t>
            </a:r>
            <a:endParaRPr xmlns:a="http://schemas.openxmlformats.org/drawingml/2006/main" lang="ro-RO" dirty="0">
              <a:solidFill>
                <a:schemeClr val="bg2">
                  <a:lumMod val="75000"/>
                  <a:lumOff val="25000"/>
                </a:schemeClr>
              </a:solidFill>
            </a:endParaRPr>
          </a:p>
        </p:txBody>
      </p:sp>
      <p:sp>
        <p:nvSpPr>
          <p:cNvPr id="15" name="Text Placeholder 11">
            <a:extLst>
              <a:ext uri="{FF2B5EF4-FFF2-40B4-BE49-F238E27FC236}">
                <a16:creationId xmlns:a16="http://schemas.microsoft.com/office/drawing/2014/main" id="{777BE2D7-2BC5-1F6A-2CFE-E549DEDC550F}"/>
              </a:ext>
            </a:extLst>
          </p:cNvPr>
          <p:cNvSpPr txBox="1">
            <a:spLocks/>
          </p:cNvSpPr>
          <p:nvPr/>
        </p:nvSpPr>
        <p:spPr>
          <a:xfrm>
            <a:off x="6399647" y="5204356"/>
            <a:ext cx="4838700" cy="90834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6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xmlns:a="http://schemas.openxmlformats.org/drawingml/2006/main">
              <a:rPr lang="de" sz="1200" kern="0" spc="-3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Wählen Sie einen Algorithmus aus, der in Ihrer Organisation verwendet wird, und entwickeln Sie einen Plan zur Überwachung seiner Leistung. Identifizieren Sie wichtige zu verfolgende Kennzahlen, wie z. B. Genauigkeit und Falsch-Positiv-Raten, und legen Sie Verfahren zur Behebung etwaiger Probleme fest.</a:t>
            </a:r>
            <a:endParaRPr xmlns:a="http://schemas.openxmlformats.org/drawingml/2006/main" lang="ro-RO" sz="1200" dirty="0"/>
          </a:p>
        </p:txBody>
      </p:sp>
    </p:spTree>
    <p:extLst>
      <p:ext uri="{BB962C8B-B14F-4D97-AF65-F5344CB8AC3E}">
        <p14:creationId xmlns:p14="http://schemas.microsoft.com/office/powerpoint/2010/main" val="1328659791"/>
      </p:ext>
    </p:extLst>
  </p:cSld>
  <p:clrMapOvr>
    <a:masterClrMapping/>
  </p:clrMapOvr>
</p:sld>
</file>

<file path=ppt/theme/theme1.xml><?xml version="1.0" encoding="utf-8"?>
<a:theme xmlns:a="http://schemas.openxmlformats.org/drawingml/2006/main" name="Theme1">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Custom 175">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wissPresentation C_Win32_MW_JS_SL_v2.potx" id="{230A82CA-9023-4220-9E5B-0E652CF31B20}" vid="{96196EC2-C392-482E-BF29-9BD12A62668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9EC1AB0-9704-404D-B6D3-819D938AC55B}">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94F21D10-BD83-491A-AAA6-945C2DB1EB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D20B6E4-879E-4E6C-BDE7-261540CD376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Theme1</Template>
  <TotalTime>1261</TotalTime>
  <Words>291</Words>
  <Application>Microsoft Macintosh PowerPoint</Application>
  <PresentationFormat>Widescreen</PresentationFormat>
  <Paragraphs>17</Paragraphs>
  <Slides>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vt:lpstr>
      <vt:lpstr>Calibri</vt:lpstr>
      <vt:lpstr>Calibri Light</vt:lpstr>
      <vt:lpstr>Franklin Gothic Book</vt:lpstr>
      <vt:lpstr>Franklin Gothic Demi</vt:lpstr>
      <vt:lpstr>Segoe UI</vt:lpstr>
      <vt:lpstr>Wingdings</vt:lpstr>
      <vt:lpstr>Theme1</vt:lpstr>
      <vt:lpstr>Algorithmic Governance for Managers  Practical Exercises</vt:lpstr>
      <vt:lpstr>Practical Exercises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Timeline</dc:title>
  <dc:creator>Roxana Voicu-Dorobantu</dc:creator>
  <cp:lastModifiedBy>Roxana Voicu-Dorobantu</cp:lastModifiedBy>
  <cp:revision>31</cp:revision>
  <dcterms:created xsi:type="dcterms:W3CDTF">2021-02-23T16:49:47Z</dcterms:created>
  <dcterms:modified xsi:type="dcterms:W3CDTF">2023-10-09T15:29:50Z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